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63" r:id="rId3"/>
    <p:sldId id="257" r:id="rId4"/>
    <p:sldId id="258" r:id="rId5"/>
    <p:sldId id="265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73" r:id="rId15"/>
    <p:sldId id="275" r:id="rId16"/>
    <p:sldId id="260" r:id="rId17"/>
    <p:sldId id="276" r:id="rId18"/>
    <p:sldId id="277" r:id="rId19"/>
    <p:sldId id="278" r:id="rId20"/>
    <p:sldId id="279" r:id="rId21"/>
    <p:sldId id="261" r:id="rId22"/>
    <p:sldId id="280" r:id="rId23"/>
    <p:sldId id="281" r:id="rId24"/>
    <p:sldId id="262" r:id="rId25"/>
    <p:sldId id="282" r:id="rId26"/>
    <p:sldId id="283" r:id="rId27"/>
    <p:sldId id="284" r:id="rId28"/>
    <p:sldId id="286" r:id="rId29"/>
    <p:sldId id="287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B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950" y="-942"/>
      </p:cViewPr>
      <p:guideLst>
        <p:guide orient="horz" pos="43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Text" lastClr="000000">
                <a:lumMod val="50000"/>
                <a:lumOff val="50000"/>
              </a:sysClr>
            </a:solidFill>
            <a:ln>
              <a:solidFill>
                <a:srgbClr val="FFFFFF"/>
              </a:solidFill>
            </a:ln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06-4E81-93C1-D80C7A7DA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BB3C1"/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106-4E81-93C1-D80C7A7DAC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ysClr val="windowText" lastClr="000000">
                <a:lumMod val="50000"/>
                <a:lumOff val="50000"/>
              </a:sysClr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106-4E81-93C1-D80C7A7DAC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BB3C1"/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106-4E81-93C1-D80C7A7DA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5240320"/>
        <c:axId val="625250304"/>
      </c:barChart>
      <c:dateAx>
        <c:axId val="625240320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625250304"/>
        <c:crosses val="autoZero"/>
        <c:auto val="1"/>
        <c:lblOffset val="100"/>
        <c:baseTimeUnit val="months"/>
      </c:dateAx>
      <c:valAx>
        <c:axId val="62525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625240320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ysClr val="windowText" lastClr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C39A6-4C52-4804-8B80-6EF4D3149A34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1DB7E-4CB5-4ABA-993C-C818B2A9F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1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4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5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62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9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5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62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87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7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68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423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44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1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0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14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27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7154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5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0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1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81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0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F56ED8-F5AE-4215-8751-09A26454D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10EF970-383C-47EB-A722-0AB500352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E7DC53A-04D0-409A-A48A-F399EF44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049E415-AD55-455E-B08D-B959C2C8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AFE7A2E-FAA7-4CEF-8FDA-B099322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0EDA5D-E87C-45E9-A591-DCC5E2E3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CE40030-74E2-4991-9351-FD4CD3EA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F7FBF3D-D648-4B51-8360-CD6009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6955EE1-93A7-4C79-9427-E2583B6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D758086-CC88-48AD-9987-1038BD10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9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0E3BAD0-F1BE-42B4-902A-940360AF2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67BE125-F524-4476-A3F5-6F05D5EF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EA82589-FFF5-4FA4-92D6-31C8DBA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296BACD-41E8-4D21-A7A0-5E85C761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DFC078D-DD9D-492D-B92D-8A05769C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99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16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06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202BF02-FF78-491B-A2DA-C9C34A870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532F7632-49A8-49A3-BC66-9CE997A866AB}"/>
              </a:ext>
            </a:extLst>
          </p:cNvPr>
          <p:cNvSpPr/>
          <p:nvPr userDrawn="1"/>
        </p:nvSpPr>
        <p:spPr>
          <a:xfrm>
            <a:off x="11173216" y="315251"/>
            <a:ext cx="789139" cy="34031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26D5A24-E2ED-4187-AA56-9A6B898816EF}"/>
              </a:ext>
            </a:extLst>
          </p:cNvPr>
          <p:cNvSpPr/>
          <p:nvPr userDrawn="1"/>
        </p:nvSpPr>
        <p:spPr>
          <a:xfrm>
            <a:off x="11093727" y="285352"/>
            <a:ext cx="948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C436850-11B6-41F7-B650-85F4C2F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EE51AAB-B4B3-4EFA-A3AF-CC0FDABD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F9B5659-99B8-46BE-AC97-3E11A2BB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E8AA70A-63EE-49D9-B322-16CE2C07F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87BE08F-E31D-4936-BC0D-90B799AB71A8}"/>
              </a:ext>
            </a:extLst>
          </p:cNvPr>
          <p:cNvGrpSpPr/>
          <p:nvPr userDrawn="1"/>
        </p:nvGrpSpPr>
        <p:grpSpPr>
          <a:xfrm>
            <a:off x="258713" y="272826"/>
            <a:ext cx="948117" cy="370212"/>
            <a:chOff x="258713" y="272826"/>
            <a:chExt cx="948117" cy="37021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CD492E72-DDB3-4C21-8B24-0558174FB408}"/>
                </a:ext>
              </a:extLst>
            </p:cNvPr>
            <p:cNvSpPr/>
            <p:nvPr userDrawn="1"/>
          </p:nvSpPr>
          <p:spPr>
            <a:xfrm>
              <a:off x="338202" y="302725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E8AAA358-6EF6-44F3-A777-EAD63C281FBC}"/>
                </a:ext>
              </a:extLst>
            </p:cNvPr>
            <p:cNvSpPr/>
            <p:nvPr userDrawn="1"/>
          </p:nvSpPr>
          <p:spPr>
            <a:xfrm>
              <a:off x="258713" y="272826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07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3EB202-7120-4B09-9EDC-E3993B9B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B28BD7-C56F-4D1C-923B-050B44684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35C71DD-F4DB-4449-A604-851A3E77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67AC464-64AC-4068-B68C-7D2C32CB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A18BCA8-C336-404B-AB5D-F364649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6F2ABE3-24F0-4661-858F-9DF50E54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0B089C-8199-4E53-8A74-82020999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F1BF4A7-DD88-4FC0-AC13-ED735D22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7B54972-DC94-4397-AF9D-8CDAB787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E5DF1B2D-FBCE-4D50-8899-D3228918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324ACE7-9765-479B-BCEA-04391CD4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A1921AFA-FEE6-4E71-BC0A-5F081749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12770F6-9DB7-4778-AB5C-3655C6F5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EA30BF4-94D5-4896-B36D-D492279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091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C1AA21-62DC-4127-BFB1-F21D6DA2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B48898-C528-4A40-AF9F-743D590A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479970F-0F8F-4950-9FE9-26632A4B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52B64B-F6D8-4A34-BF70-9A3ADC0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6A9ED0EF-3F67-4DA8-B7A8-8E38C7DD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8E9D803-D9DD-49A3-99B3-07FE5E4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0AED66F-3F82-416F-A64D-C5632DD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6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3E4B5F-8CBB-48D5-AA47-D74259A1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76878E-8B4E-41E3-AC63-D6BD8CB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C99EFA6-4CCF-4547-BC93-B5EF291E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B9CD090-B723-401C-905D-E4F5ADD1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7CCBCA7-8FA7-4987-BC5D-A363E403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C72B44B-0251-463B-ACDD-D5639AE6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0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044774-192D-41DA-9BB5-211B312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B0051B3-5741-4EA5-91B7-72A769326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DD617A7-72EC-4708-9043-4617F2F96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5E63336-588B-47A1-A6ED-C76310D2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C1E3175-5FDA-492E-B6AA-ED6686C3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482966B-BDAC-4466-9217-B024D3CB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15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1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0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notesSlide" Target="../notesSlides/notesSlide16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chart" Target="../charts/char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notesSlide" Target="../notesSlides/notesSlide2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703E8949-4CE6-4DEE-9CD1-15B3546F9D07}"/>
              </a:ext>
            </a:extLst>
          </p:cNvPr>
          <p:cNvSpPr/>
          <p:nvPr/>
        </p:nvSpPr>
        <p:spPr>
          <a:xfrm>
            <a:off x="4586216" y="1919216"/>
            <a:ext cx="3019567" cy="301956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B06827B8-524D-40F8-8AED-203C63DC02B6}"/>
              </a:ext>
            </a:extLst>
          </p:cNvPr>
          <p:cNvSpPr/>
          <p:nvPr/>
        </p:nvSpPr>
        <p:spPr>
          <a:xfrm>
            <a:off x="4372988" y="1705988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6946F689-028A-4106-8268-8EDA3C0B9F38}"/>
              </a:ext>
            </a:extLst>
          </p:cNvPr>
          <p:cNvSpPr/>
          <p:nvPr/>
        </p:nvSpPr>
        <p:spPr>
          <a:xfrm>
            <a:off x="4372988" y="1705988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39CFD318-650E-433D-9B39-1B30D7572E15}"/>
              </a:ext>
            </a:extLst>
          </p:cNvPr>
          <p:cNvSpPr/>
          <p:nvPr/>
        </p:nvSpPr>
        <p:spPr>
          <a:xfrm>
            <a:off x="3960510" y="1293510"/>
            <a:ext cx="4270979" cy="4270979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0359701-2B09-4040-98E1-8037F92301C2}"/>
              </a:ext>
            </a:extLst>
          </p:cNvPr>
          <p:cNvSpPr/>
          <p:nvPr/>
        </p:nvSpPr>
        <p:spPr>
          <a:xfrm>
            <a:off x="4685200" y="2309943"/>
            <a:ext cx="2821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0BB3C1"/>
                </a:solidFill>
                <a:cs typeface="+mn-ea"/>
                <a:sym typeface="+mn-lt"/>
              </a:rPr>
              <a:t>20XX</a:t>
            </a:r>
            <a:endParaRPr lang="en-US" altLang="zh-CN" sz="4800" dirty="0">
              <a:solidFill>
                <a:srgbClr val="0BB3C1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06E048F-B3E0-4234-9478-A9E18B2F1B05}"/>
              </a:ext>
            </a:extLst>
          </p:cNvPr>
          <p:cNvGrpSpPr/>
          <p:nvPr/>
        </p:nvGrpSpPr>
        <p:grpSpPr>
          <a:xfrm>
            <a:off x="4979165" y="2174155"/>
            <a:ext cx="2233669" cy="2509689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07A0E30-E3A6-4EC5-905A-0B56786C3DF9}"/>
                </a:ext>
              </a:extLst>
            </p:cNvPr>
            <p:cNvCxnSpPr>
              <a:stCxn id="10" idx="3"/>
              <a:endCxn id="9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5A7179A-A375-47AF-85A4-2BA8E266839C}"/>
              </a:ext>
            </a:extLst>
          </p:cNvPr>
          <p:cNvSpPr/>
          <p:nvPr/>
        </p:nvSpPr>
        <p:spPr>
          <a:xfrm>
            <a:off x="4330700" y="3157167"/>
            <a:ext cx="3365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i="1" dirty="0">
                <a:solidFill>
                  <a:schemeClr val="bg1">
                    <a:lumMod val="50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极</a:t>
            </a:r>
            <a:r>
              <a:rPr lang="zh-CN" altLang="en-US" sz="4000" i="1" dirty="0" smtClean="0">
                <a:solidFill>
                  <a:schemeClr val="bg1">
                    <a:lumMod val="50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简曲线模板</a:t>
            </a:r>
            <a:endParaRPr lang="zh-CN" altLang="en-US" sz="4000" i="1" dirty="0">
              <a:solidFill>
                <a:schemeClr val="bg1">
                  <a:lumMod val="50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A6CAF8-10EB-4688-A131-7D5A78115B78}"/>
              </a:ext>
            </a:extLst>
          </p:cNvPr>
          <p:cNvSpPr/>
          <p:nvPr/>
        </p:nvSpPr>
        <p:spPr>
          <a:xfrm>
            <a:off x="4731748" y="3934723"/>
            <a:ext cx="2874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汇报人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：第一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PPT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5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7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/>
          <p:nvPr/>
        </p:nvSpPr>
        <p:spPr>
          <a:xfrm>
            <a:off x="1136754" y="1411300"/>
            <a:ext cx="578765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84979" y="2331017"/>
            <a:ext cx="5805377" cy="1499190"/>
            <a:chOff x="3875568" y="2208594"/>
            <a:chExt cx="4354033" cy="1124393"/>
          </a:xfrm>
        </p:grpSpPr>
        <p:sp>
          <p:nvSpPr>
            <p:cNvPr id="10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rgbClr val="0BB3C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3" dirty="0">
                <a:cs typeface="+mn-ea"/>
                <a:sym typeface="+mn-lt"/>
              </a:endParaRPr>
            </a:p>
          </p:txBody>
        </p:sp>
        <p:grpSp>
          <p:nvGrpSpPr>
            <p:cNvPr id="11" name="Group 25"/>
            <p:cNvGrpSpPr/>
            <p:nvPr/>
          </p:nvGrpSpPr>
          <p:grpSpPr>
            <a:xfrm>
              <a:off x="4201879" y="2470705"/>
              <a:ext cx="3701408" cy="717120"/>
              <a:chOff x="5559125" y="2766137"/>
              <a:chExt cx="4935210" cy="956161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5559125" y="2766137"/>
                <a:ext cx="2103461" cy="42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3" b="1" dirty="0">
                    <a:solidFill>
                      <a:schemeClr val="bg1"/>
                    </a:solidFill>
                    <a:cs typeface="+mn-ea"/>
                    <a:sym typeface="+mn-lt"/>
                  </a:rPr>
                  <a:t>添加标题文字：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TextBox 24"/>
              <p:cNvSpPr txBox="1"/>
              <p:nvPr/>
            </p:nvSpPr>
            <p:spPr>
              <a:xfrm>
                <a:off x="5559125" y="3166247"/>
                <a:ext cx="4935210" cy="556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1067" dirty="0">
                    <a:solidFill>
                      <a:schemeClr val="bg1"/>
                    </a:solidFill>
                    <a:cs typeface="+mn-ea"/>
                    <a:sym typeface="+mn-lt"/>
                  </a:rPr>
                  <a:t>单击此处添加文字，添加具体文字内容，您的说明文字在此处添加，此处输入详细的说明文字，单击此处添加文字，添加具体文字内容</a:t>
                </a:r>
                <a:endParaRPr lang="en-US" altLang="zh-CN" sz="1067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TextBox 26"/>
          <p:cNvSpPr txBox="1"/>
          <p:nvPr/>
        </p:nvSpPr>
        <p:spPr>
          <a:xfrm>
            <a:off x="7085668" y="4021012"/>
            <a:ext cx="451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cs typeface="+mn-ea"/>
                <a:sym typeface="+mn-lt"/>
              </a:rPr>
              <a:t>单击此处添加文字，添加具体文字内容，您的说明文字在此处添加，此处输入详细的说明文字。单击此处添加文字，添加具体文字内容，您的说明文字在此处添加，此处输入详细的说明文字。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5" name="Rectangle 27"/>
          <p:cNvSpPr/>
          <p:nvPr/>
        </p:nvSpPr>
        <p:spPr>
          <a:xfrm>
            <a:off x="7203049" y="5269814"/>
            <a:ext cx="1002197" cy="2565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添加文字信息</a:t>
            </a:r>
            <a:endParaRPr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产业背景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0891" y="412723"/>
            <a:ext cx="2237109" cy="35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2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25533" y="1344840"/>
            <a:ext cx="5107709" cy="210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1787" y="1335605"/>
            <a:ext cx="2493819" cy="209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04151" y="1354077"/>
            <a:ext cx="2641600" cy="2096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479388" y="3551144"/>
            <a:ext cx="2553855" cy="2096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6298" y="3551144"/>
            <a:ext cx="2410691" cy="2096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71787" y="3552334"/>
            <a:ext cx="5273964" cy="21058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5533" y="1335605"/>
            <a:ext cx="5107709" cy="2115127"/>
          </a:xfrm>
          <a:prstGeom prst="rect">
            <a:avLst/>
          </a:prstGeom>
          <a:solidFill>
            <a:srgbClr val="0BB3C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  <a:cs typeface="+mn-ea"/>
                <a:sym typeface="+mn-lt"/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cs typeface="+mn-ea"/>
                <a:sym typeface="+mn-lt"/>
              </a:rPr>
              <a:t>+</a:t>
            </a:r>
            <a:endParaRPr lang="zh-CN" altLang="en-US" sz="53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产品概况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008909" y="450217"/>
            <a:ext cx="2232891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3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5" grpId="0" animBg="1"/>
      <p:bldP spid="46" grpId="0" animBg="1"/>
      <p:bldP spid="47" grpId="0" animBg="1"/>
      <p:bldP spid="48" grpId="0" animBg="1"/>
      <p:bldP spid="14" grpId="0" animBg="1"/>
      <p:bldP spid="21" grpId="0"/>
      <p:bldP spid="22" grpId="0"/>
      <p:bldP spid="22" grpId="1"/>
      <p:bldP spid="2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8"/>
          <p:cNvCxnSpPr/>
          <p:nvPr/>
        </p:nvCxnSpPr>
        <p:spPr>
          <a:xfrm>
            <a:off x="5337526" y="3469760"/>
            <a:ext cx="1533005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5"/>
          <p:cNvCxnSpPr/>
          <p:nvPr/>
        </p:nvCxnSpPr>
        <p:spPr>
          <a:xfrm>
            <a:off x="5337526" y="2041000"/>
            <a:ext cx="1533005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0"/>
          <p:cNvCxnSpPr/>
          <p:nvPr/>
        </p:nvCxnSpPr>
        <p:spPr>
          <a:xfrm>
            <a:off x="5337526" y="4993771"/>
            <a:ext cx="1533005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051376" y="1235891"/>
            <a:ext cx="114301" cy="4763591"/>
            <a:chOff x="4529137" y="1142992"/>
            <a:chExt cx="85726" cy="3572693"/>
          </a:xfrm>
        </p:grpSpPr>
        <p:cxnSp>
          <p:nvCxnSpPr>
            <p:cNvPr id="2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488737" y="2888559"/>
            <a:ext cx="3524275" cy="1212384"/>
            <a:chOff x="357158" y="2428874"/>
            <a:chExt cx="2643206" cy="909288"/>
          </a:xfrm>
        </p:grpSpPr>
        <p:sp>
          <p:nvSpPr>
            <p:cNvPr id="10" name="Rectangle 31"/>
            <p:cNvSpPr/>
            <p:nvPr/>
          </p:nvSpPr>
          <p:spPr>
            <a:xfrm>
              <a:off x="357158" y="2714626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32"/>
            <p:cNvSpPr/>
            <p:nvPr/>
          </p:nvSpPr>
          <p:spPr>
            <a:xfrm>
              <a:off x="2204912" y="2428874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489265" y="3045650"/>
            <a:ext cx="848261" cy="848219"/>
            <a:chOff x="3357554" y="2500312"/>
            <a:chExt cx="636196" cy="636164"/>
          </a:xfrm>
        </p:grpSpPr>
        <p:sp>
          <p:nvSpPr>
            <p:cNvPr id="12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89"/>
          <p:cNvGrpSpPr/>
          <p:nvPr/>
        </p:nvGrpSpPr>
        <p:grpSpPr>
          <a:xfrm>
            <a:off x="488737" y="1459798"/>
            <a:ext cx="3524275" cy="1212384"/>
            <a:chOff x="357158" y="1357304"/>
            <a:chExt cx="2643206" cy="909288"/>
          </a:xfrm>
        </p:grpSpPr>
        <p:sp>
          <p:nvSpPr>
            <p:cNvPr id="15" name="Rectangle 29"/>
            <p:cNvSpPr/>
            <p:nvPr/>
          </p:nvSpPr>
          <p:spPr>
            <a:xfrm>
              <a:off x="357158" y="1643056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2208635" y="1357304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89265" y="1616890"/>
            <a:ext cx="848261" cy="848219"/>
            <a:chOff x="3357554" y="1428742"/>
            <a:chExt cx="636196" cy="636164"/>
          </a:xfrm>
        </p:grpSpPr>
        <p:sp>
          <p:nvSpPr>
            <p:cNvPr id="1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92"/>
          <p:cNvGrpSpPr/>
          <p:nvPr/>
        </p:nvGrpSpPr>
        <p:grpSpPr>
          <a:xfrm>
            <a:off x="8204041" y="4412570"/>
            <a:ext cx="3524275" cy="1212384"/>
            <a:chOff x="6143636" y="3571882"/>
            <a:chExt cx="2643206" cy="909288"/>
          </a:xfrm>
        </p:grpSpPr>
        <p:sp>
          <p:nvSpPr>
            <p:cNvPr id="20" name="Rectangle 39"/>
            <p:cNvSpPr/>
            <p:nvPr/>
          </p:nvSpPr>
          <p:spPr>
            <a:xfrm>
              <a:off x="6143636" y="3857634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40"/>
            <p:cNvSpPr/>
            <p:nvPr/>
          </p:nvSpPr>
          <p:spPr>
            <a:xfrm>
              <a:off x="6143636" y="3571882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870532" y="4569661"/>
            <a:ext cx="848261" cy="848219"/>
            <a:chOff x="5143504" y="3643320"/>
            <a:chExt cx="636196" cy="636164"/>
          </a:xfrm>
        </p:grpSpPr>
        <p:sp>
          <p:nvSpPr>
            <p:cNvPr id="22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Group 87"/>
          <p:cNvGrpSpPr/>
          <p:nvPr/>
        </p:nvGrpSpPr>
        <p:grpSpPr>
          <a:xfrm>
            <a:off x="488737" y="4406917"/>
            <a:ext cx="3524275" cy="1218038"/>
            <a:chOff x="357158" y="3567642"/>
            <a:chExt cx="2643206" cy="913528"/>
          </a:xfrm>
        </p:grpSpPr>
        <p:sp>
          <p:nvSpPr>
            <p:cNvPr id="25" name="Rectangle 33"/>
            <p:cNvSpPr/>
            <p:nvPr/>
          </p:nvSpPr>
          <p:spPr>
            <a:xfrm>
              <a:off x="357158" y="3857634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34"/>
            <p:cNvSpPr/>
            <p:nvPr/>
          </p:nvSpPr>
          <p:spPr>
            <a:xfrm>
              <a:off x="2197490" y="3567642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489265" y="4569661"/>
            <a:ext cx="848261" cy="848219"/>
            <a:chOff x="3357554" y="3643320"/>
            <a:chExt cx="636196" cy="636164"/>
          </a:xfrm>
        </p:grpSpPr>
        <p:sp>
          <p:nvSpPr>
            <p:cNvPr id="27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2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90"/>
          <p:cNvGrpSpPr/>
          <p:nvPr/>
        </p:nvGrpSpPr>
        <p:grpSpPr>
          <a:xfrm>
            <a:off x="8204041" y="1459798"/>
            <a:ext cx="3524275" cy="1212384"/>
            <a:chOff x="6143636" y="1357304"/>
            <a:chExt cx="2643206" cy="909288"/>
          </a:xfrm>
        </p:grpSpPr>
        <p:sp>
          <p:nvSpPr>
            <p:cNvPr id="33" name="Rectangle 35"/>
            <p:cNvSpPr/>
            <p:nvPr/>
          </p:nvSpPr>
          <p:spPr>
            <a:xfrm>
              <a:off x="6143636" y="1643056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6"/>
            <p:cNvSpPr/>
            <p:nvPr/>
          </p:nvSpPr>
          <p:spPr>
            <a:xfrm>
              <a:off x="6143636" y="1357304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70532" y="1616890"/>
            <a:ext cx="848261" cy="848219"/>
            <a:chOff x="5143504" y="1428742"/>
            <a:chExt cx="636196" cy="636164"/>
          </a:xfrm>
        </p:grpSpPr>
        <p:sp>
          <p:nvSpPr>
            <p:cNvPr id="3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3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91"/>
          <p:cNvGrpSpPr/>
          <p:nvPr/>
        </p:nvGrpSpPr>
        <p:grpSpPr>
          <a:xfrm>
            <a:off x="8204041" y="2888559"/>
            <a:ext cx="3524275" cy="1212384"/>
            <a:chOff x="6143636" y="2428874"/>
            <a:chExt cx="2643206" cy="909288"/>
          </a:xfrm>
        </p:grpSpPr>
        <p:sp>
          <p:nvSpPr>
            <p:cNvPr id="47" name="Rectangle 37"/>
            <p:cNvSpPr/>
            <p:nvPr/>
          </p:nvSpPr>
          <p:spPr>
            <a:xfrm>
              <a:off x="6143636" y="2714626"/>
              <a:ext cx="2643206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6143636" y="2428874"/>
              <a:ext cx="754052" cy="313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870532" y="3045650"/>
            <a:ext cx="848261" cy="848219"/>
            <a:chOff x="5143504" y="2500312"/>
            <a:chExt cx="636196" cy="636164"/>
          </a:xfrm>
        </p:grpSpPr>
        <p:sp>
          <p:nvSpPr>
            <p:cNvPr id="49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0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51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52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60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产品定位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053153" y="450301"/>
            <a:ext cx="226484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1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1"/>
          <p:cNvCxnSpPr/>
          <p:nvPr/>
        </p:nvCxnSpPr>
        <p:spPr>
          <a:xfrm rot="5400000">
            <a:off x="7049565" y="3064182"/>
            <a:ext cx="952507" cy="2117"/>
          </a:xfrm>
          <a:prstGeom prst="line">
            <a:avLst/>
          </a:prstGeom>
          <a:ln w="12700">
            <a:solidFill>
              <a:srgbClr val="0BB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953256" y="1904990"/>
            <a:ext cx="1177493" cy="1177493"/>
            <a:chOff x="5214942" y="1428742"/>
            <a:chExt cx="883120" cy="883120"/>
          </a:xfrm>
        </p:grpSpPr>
        <p:sp>
          <p:nvSpPr>
            <p:cNvPr id="6" name="Oval 32"/>
            <p:cNvSpPr/>
            <p:nvPr/>
          </p:nvSpPr>
          <p:spPr>
            <a:xfrm>
              <a:off x="5214942" y="1428742"/>
              <a:ext cx="883120" cy="883120"/>
            </a:xfrm>
            <a:prstGeom prst="ellipse">
              <a:avLst/>
            </a:prstGeom>
            <a:solidFill>
              <a:srgbClr val="0BB3C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Group 83"/>
            <p:cNvGrpSpPr/>
            <p:nvPr/>
          </p:nvGrpSpPr>
          <p:grpSpPr>
            <a:xfrm>
              <a:off x="5461828" y="1684189"/>
              <a:ext cx="366050" cy="366676"/>
              <a:chOff x="6853177" y="4545107"/>
              <a:chExt cx="366050" cy="366676"/>
            </a:xfrm>
            <a:solidFill>
              <a:schemeClr val="bg1"/>
            </a:solidFill>
          </p:grpSpPr>
          <p:sp>
            <p:nvSpPr>
              <p:cNvPr id="8" name="AutoShape 18"/>
              <p:cNvSpPr/>
              <p:nvPr/>
            </p:nvSpPr>
            <p:spPr bwMode="auto">
              <a:xfrm>
                <a:off x="6853177" y="4545107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9" name="AutoShape 19"/>
              <p:cNvSpPr/>
              <p:nvPr/>
            </p:nvSpPr>
            <p:spPr bwMode="auto">
              <a:xfrm>
                <a:off x="6933270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0" name="AutoShape 20"/>
              <p:cNvSpPr/>
              <p:nvPr/>
            </p:nvSpPr>
            <p:spPr bwMode="auto">
              <a:xfrm>
                <a:off x="6933270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1" name="AutoShape 21"/>
              <p:cNvSpPr/>
              <p:nvPr/>
            </p:nvSpPr>
            <p:spPr bwMode="auto">
              <a:xfrm>
                <a:off x="6933270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2" name="AutoShape 22"/>
              <p:cNvSpPr/>
              <p:nvPr/>
            </p:nvSpPr>
            <p:spPr bwMode="auto">
              <a:xfrm>
                <a:off x="7013363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3" name="AutoShape 23"/>
              <p:cNvSpPr/>
              <p:nvPr/>
            </p:nvSpPr>
            <p:spPr bwMode="auto">
              <a:xfrm>
                <a:off x="7013363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4" name="AutoShape 24"/>
              <p:cNvSpPr/>
              <p:nvPr/>
            </p:nvSpPr>
            <p:spPr bwMode="auto">
              <a:xfrm>
                <a:off x="7013363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5" name="AutoShape 25"/>
              <p:cNvSpPr/>
              <p:nvPr/>
            </p:nvSpPr>
            <p:spPr bwMode="auto">
              <a:xfrm>
                <a:off x="7093457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6" name="AutoShape 26"/>
              <p:cNvSpPr/>
              <p:nvPr/>
            </p:nvSpPr>
            <p:spPr bwMode="auto">
              <a:xfrm>
                <a:off x="7093457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7" name="AutoShape 27"/>
              <p:cNvSpPr/>
              <p:nvPr/>
            </p:nvSpPr>
            <p:spPr bwMode="auto">
              <a:xfrm>
                <a:off x="7093457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21" name="Straight Connector 43"/>
          <p:cNvCxnSpPr/>
          <p:nvPr/>
        </p:nvCxnSpPr>
        <p:spPr>
          <a:xfrm rot="5400000">
            <a:off x="9907085" y="3064182"/>
            <a:ext cx="952507" cy="211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9810776" y="1904990"/>
            <a:ext cx="1177493" cy="1177493"/>
            <a:chOff x="7358082" y="1428742"/>
            <a:chExt cx="883120" cy="883120"/>
          </a:xfrm>
        </p:grpSpPr>
        <p:sp>
          <p:nvSpPr>
            <p:cNvPr id="22" name="Oval 44"/>
            <p:cNvSpPr/>
            <p:nvPr/>
          </p:nvSpPr>
          <p:spPr>
            <a:xfrm>
              <a:off x="7358082" y="1428742"/>
              <a:ext cx="883120" cy="8831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AutoShape 103"/>
            <p:cNvSpPr/>
            <p:nvPr/>
          </p:nvSpPr>
          <p:spPr bwMode="auto">
            <a:xfrm>
              <a:off x="7679297" y="1771435"/>
              <a:ext cx="131403" cy="86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5" name="AutoShape 104"/>
            <p:cNvSpPr/>
            <p:nvPr/>
          </p:nvSpPr>
          <p:spPr bwMode="auto">
            <a:xfrm>
              <a:off x="7621730" y="1714494"/>
              <a:ext cx="366051" cy="320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30" name="Straight Connector 19"/>
          <p:cNvCxnSpPr/>
          <p:nvPr/>
        </p:nvCxnSpPr>
        <p:spPr>
          <a:xfrm rot="5400000">
            <a:off x="4096795" y="3064182"/>
            <a:ext cx="952507" cy="211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000486" y="1904990"/>
            <a:ext cx="1177493" cy="1177493"/>
            <a:chOff x="3000364" y="1428742"/>
            <a:chExt cx="883120" cy="883120"/>
          </a:xfrm>
        </p:grpSpPr>
        <p:sp>
          <p:nvSpPr>
            <p:cNvPr id="31" name="Oval 20"/>
            <p:cNvSpPr/>
            <p:nvPr/>
          </p:nvSpPr>
          <p:spPr>
            <a:xfrm>
              <a:off x="3000364" y="1428742"/>
              <a:ext cx="883120" cy="8831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32" name="Group 81"/>
            <p:cNvGrpSpPr/>
            <p:nvPr/>
          </p:nvGrpSpPr>
          <p:grpSpPr>
            <a:xfrm>
              <a:off x="3251393" y="1753373"/>
              <a:ext cx="365425" cy="229016"/>
              <a:chOff x="2411138" y="4617692"/>
              <a:chExt cx="365425" cy="229016"/>
            </a:xfrm>
            <a:solidFill>
              <a:schemeClr val="bg1"/>
            </a:solidFill>
          </p:grpSpPr>
          <p:sp>
            <p:nvSpPr>
              <p:cNvPr id="33" name="AutoShape 105"/>
              <p:cNvSpPr/>
              <p:nvPr/>
            </p:nvSpPr>
            <p:spPr bwMode="auto">
              <a:xfrm>
                <a:off x="2411138" y="4617692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4" name="AutoShape 106"/>
              <p:cNvSpPr/>
              <p:nvPr/>
            </p:nvSpPr>
            <p:spPr bwMode="auto">
              <a:xfrm>
                <a:off x="2548173" y="4686523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5" name="AutoShape 107"/>
              <p:cNvSpPr/>
              <p:nvPr/>
            </p:nvSpPr>
            <p:spPr bwMode="auto">
              <a:xfrm>
                <a:off x="2513756" y="4652107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40" name="Straight Connector 7"/>
          <p:cNvCxnSpPr/>
          <p:nvPr/>
        </p:nvCxnSpPr>
        <p:spPr>
          <a:xfrm rot="5400000">
            <a:off x="1239275" y="3064182"/>
            <a:ext cx="952507" cy="2117"/>
          </a:xfrm>
          <a:prstGeom prst="line">
            <a:avLst/>
          </a:prstGeom>
          <a:ln w="12700">
            <a:solidFill>
              <a:srgbClr val="0BB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42966" y="1904990"/>
            <a:ext cx="1177493" cy="1177493"/>
            <a:chOff x="857224" y="1428742"/>
            <a:chExt cx="883120" cy="883120"/>
          </a:xfrm>
        </p:grpSpPr>
        <p:sp>
          <p:nvSpPr>
            <p:cNvPr id="41" name="Oval 8"/>
            <p:cNvSpPr/>
            <p:nvPr/>
          </p:nvSpPr>
          <p:spPr>
            <a:xfrm>
              <a:off x="857224" y="1428742"/>
              <a:ext cx="883120" cy="883120"/>
            </a:xfrm>
            <a:prstGeom prst="ellipse">
              <a:avLst/>
            </a:prstGeom>
            <a:solidFill>
              <a:srgbClr val="0BB3C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42" name="Group 80"/>
            <p:cNvGrpSpPr/>
            <p:nvPr/>
          </p:nvGrpSpPr>
          <p:grpSpPr>
            <a:xfrm>
              <a:off x="1167519" y="1684543"/>
              <a:ext cx="274694" cy="366676"/>
              <a:chOff x="1724713" y="4548862"/>
              <a:chExt cx="274694" cy="366676"/>
            </a:xfrm>
            <a:solidFill>
              <a:schemeClr val="bg1"/>
            </a:solidFill>
          </p:grpSpPr>
          <p:sp>
            <p:nvSpPr>
              <p:cNvPr id="43" name="AutoShape 108"/>
              <p:cNvSpPr/>
              <p:nvPr/>
            </p:nvSpPr>
            <p:spPr bwMode="auto">
              <a:xfrm>
                <a:off x="1792917" y="4617692"/>
                <a:ext cx="137660" cy="1376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4" name="AutoShape 109"/>
              <p:cNvSpPr/>
              <p:nvPr/>
            </p:nvSpPr>
            <p:spPr bwMode="auto">
              <a:xfrm>
                <a:off x="1724713" y="4548862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951356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rgbClr val="0BB3C1"/>
                </a:solidFill>
                <a:cs typeface="+mn-ea"/>
                <a:sym typeface="+mn-lt"/>
              </a:rPr>
              <a:t>服务项目一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12238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75740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rgbClr val="0BB3C1"/>
                </a:solidFill>
                <a:cs typeface="+mn-ea"/>
                <a:sym typeface="+mn-lt"/>
              </a:rPr>
              <a:t>服务项目二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236622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753857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rgbClr val="0BB3C1"/>
                </a:solidFill>
                <a:cs typeface="+mn-ea"/>
                <a:sym typeface="+mn-lt"/>
              </a:rPr>
              <a:t>服务项目三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214740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686005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rgbClr val="0BB3C1"/>
                </a:solidFill>
                <a:cs typeface="+mn-ea"/>
                <a:sym typeface="+mn-lt"/>
              </a:rPr>
              <a:t>服务项目四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146888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产业服务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014332" y="450217"/>
            <a:ext cx="232085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3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60057" y="1528789"/>
            <a:ext cx="2882251" cy="2079974"/>
            <a:chOff x="918241" y="1494189"/>
            <a:chExt cx="2161688" cy="1559981"/>
          </a:xfrm>
        </p:grpSpPr>
        <p:sp>
          <p:nvSpPr>
            <p:cNvPr id="27" name="MH_SubTitle_1"/>
            <p:cNvSpPr/>
            <p:nvPr>
              <p:custDataLst>
                <p:tags r:id="rId14"/>
              </p:custDataLst>
            </p:nvPr>
          </p:nvSpPr>
          <p:spPr>
            <a:xfrm>
              <a:off x="918241" y="1494189"/>
              <a:ext cx="2161688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3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15"/>
              </p:custDataLst>
            </p:nvPr>
          </p:nvSpPr>
          <p:spPr>
            <a:xfrm>
              <a:off x="1656633" y="1568475"/>
              <a:ext cx="681935" cy="668563"/>
            </a:xfrm>
            <a:prstGeom prst="diamond">
              <a:avLst/>
            </a:prstGeom>
            <a:solidFill>
              <a:srgbClr val="0BB3C1"/>
            </a:solidFill>
            <a:ln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 dirty="0">
                <a:cs typeface="+mn-ea"/>
                <a:sym typeface="+mn-lt"/>
              </a:endParaRPr>
            </a:p>
          </p:txBody>
        </p:sp>
        <p:sp>
          <p:nvSpPr>
            <p:cNvPr id="32" name="MH_Other_3"/>
            <p:cNvSpPr/>
            <p:nvPr>
              <p:custDataLst>
                <p:tags r:id="rId16"/>
              </p:custDataLst>
            </p:nvPr>
          </p:nvSpPr>
          <p:spPr>
            <a:xfrm>
              <a:off x="1839373" y="1740815"/>
              <a:ext cx="309025" cy="288225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996902" y="2235755"/>
              <a:ext cx="2029541" cy="669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您的内容打在这里，或者通过复制您的文本后，在此框中选择粘贴您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的内容打在这里，或者通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99830" y="1528789"/>
            <a:ext cx="2882252" cy="2079974"/>
            <a:chOff x="3273070" y="1494189"/>
            <a:chExt cx="2161689" cy="1559981"/>
          </a:xfrm>
        </p:grpSpPr>
        <p:sp>
          <p:nvSpPr>
            <p:cNvPr id="38" name="MH_SubTitle_2"/>
            <p:cNvSpPr/>
            <p:nvPr>
              <p:custDataLst>
                <p:tags r:id="rId11"/>
              </p:custDataLst>
            </p:nvPr>
          </p:nvSpPr>
          <p:spPr>
            <a:xfrm>
              <a:off x="3273070" y="1494189"/>
              <a:ext cx="2161689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3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MH_Other_11"/>
            <p:cNvSpPr/>
            <p:nvPr>
              <p:custDataLst>
                <p:tags r:id="rId12"/>
              </p:custDataLst>
            </p:nvPr>
          </p:nvSpPr>
          <p:spPr>
            <a:xfrm>
              <a:off x="4011461" y="1568475"/>
              <a:ext cx="683421" cy="66856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40" name="MH_Other_12"/>
            <p:cNvSpPr/>
            <p:nvPr>
              <p:custDataLst>
                <p:tags r:id="rId13"/>
              </p:custDataLst>
            </p:nvPr>
          </p:nvSpPr>
          <p:spPr>
            <a:xfrm>
              <a:off x="4203116" y="1776472"/>
              <a:ext cx="298625" cy="236227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>
                <a:defRPr/>
              </a:pPr>
              <a:endParaRPr lang="zh-CN" altLang="en-US" sz="135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3331012" y="2235755"/>
              <a:ext cx="2029541" cy="669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您的内容打在这里，或者通过复制您的文本后，在此框中选择粘贴您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的内容打在这里，或者通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41583" y="1528789"/>
            <a:ext cx="2880271" cy="2079974"/>
            <a:chOff x="5629385" y="1494189"/>
            <a:chExt cx="2160203" cy="1559981"/>
          </a:xfrm>
        </p:grpSpPr>
        <p:sp>
          <p:nvSpPr>
            <p:cNvPr id="43" name="MH_SubTitle_3"/>
            <p:cNvSpPr/>
            <p:nvPr>
              <p:custDataLst>
                <p:tags r:id="rId8"/>
              </p:custDataLst>
            </p:nvPr>
          </p:nvSpPr>
          <p:spPr>
            <a:xfrm>
              <a:off x="5629385" y="1494189"/>
              <a:ext cx="2160203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2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3" dirty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MH_Other_14"/>
            <p:cNvSpPr/>
            <p:nvPr>
              <p:custDataLst>
                <p:tags r:id="rId9"/>
              </p:custDataLst>
            </p:nvPr>
          </p:nvSpPr>
          <p:spPr>
            <a:xfrm>
              <a:off x="6367775" y="1568475"/>
              <a:ext cx="681935" cy="668563"/>
            </a:xfrm>
            <a:prstGeom prst="diamond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45" name="MH_Other_1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572802" y="1751214"/>
              <a:ext cx="276339" cy="27336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3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 Box 10"/>
            <p:cNvSpPr txBox="1">
              <a:spLocks noChangeArrowheads="1"/>
            </p:cNvSpPr>
            <p:nvPr/>
          </p:nvSpPr>
          <p:spPr bwMode="auto">
            <a:xfrm>
              <a:off x="5685840" y="2235755"/>
              <a:ext cx="2029541" cy="669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您的内容打在这里，或者通过复制您的文本后，在此框中选择粘贴您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的内容打在这里，或者通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54706" y="3959391"/>
            <a:ext cx="2880271" cy="2079975"/>
            <a:chOff x="2114227" y="3317140"/>
            <a:chExt cx="2160203" cy="1559981"/>
          </a:xfrm>
        </p:grpSpPr>
        <p:sp>
          <p:nvSpPr>
            <p:cNvPr id="48" name="MH_Other_4"/>
            <p:cNvSpPr/>
            <p:nvPr>
              <p:custDataLst>
                <p:tags r:id="rId5"/>
              </p:custDataLst>
            </p:nvPr>
          </p:nvSpPr>
          <p:spPr>
            <a:xfrm flipV="1">
              <a:off x="2852618" y="4134272"/>
              <a:ext cx="681935" cy="670049"/>
            </a:xfrm>
            <a:prstGeom prst="diamond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49" name="MH_Other_5"/>
            <p:cNvSpPr/>
            <p:nvPr>
              <p:custDataLst>
                <p:tags r:id="rId6"/>
              </p:custDataLst>
            </p:nvPr>
          </p:nvSpPr>
          <p:spPr bwMode="auto">
            <a:xfrm>
              <a:off x="3026443" y="4340784"/>
              <a:ext cx="304569" cy="210969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50" name="MH_SubTitle_4"/>
            <p:cNvSpPr/>
            <p:nvPr>
              <p:custDataLst>
                <p:tags r:id="rId7"/>
              </p:custDataLst>
            </p:nvPr>
          </p:nvSpPr>
          <p:spPr>
            <a:xfrm>
              <a:off x="2114227" y="3317140"/>
              <a:ext cx="2160203" cy="1559981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612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3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Text Box 10"/>
            <p:cNvSpPr txBox="1">
              <a:spLocks noChangeArrowheads="1"/>
            </p:cNvSpPr>
            <p:nvPr/>
          </p:nvSpPr>
          <p:spPr bwMode="auto">
            <a:xfrm>
              <a:off x="2148398" y="3433863"/>
              <a:ext cx="2029541" cy="669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您的内容打在这里，或者通过复制您的文本后，在此框中选择粘贴您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的内容打在这里，或者通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994477" y="3959391"/>
            <a:ext cx="2882251" cy="2079975"/>
            <a:chOff x="4469056" y="3317140"/>
            <a:chExt cx="2161688" cy="1559981"/>
          </a:xfrm>
        </p:grpSpPr>
        <p:sp>
          <p:nvSpPr>
            <p:cNvPr id="55" name="MH_Other_6"/>
            <p:cNvSpPr/>
            <p:nvPr>
              <p:custDataLst>
                <p:tags r:id="rId2"/>
              </p:custDataLst>
            </p:nvPr>
          </p:nvSpPr>
          <p:spPr>
            <a:xfrm flipV="1">
              <a:off x="5207448" y="4134272"/>
              <a:ext cx="681935" cy="670049"/>
            </a:xfrm>
            <a:prstGeom prst="diamond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56" name="MH_Other_7"/>
            <p:cNvSpPr/>
            <p:nvPr>
              <p:custDataLst>
                <p:tags r:id="rId3"/>
              </p:custDataLst>
            </p:nvPr>
          </p:nvSpPr>
          <p:spPr bwMode="auto">
            <a:xfrm>
              <a:off x="5390187" y="4305127"/>
              <a:ext cx="295653" cy="258512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720000" anchor="ctr"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  <p:sp>
          <p:nvSpPr>
            <p:cNvPr id="57" name="MH_SubTitle_5"/>
            <p:cNvSpPr/>
            <p:nvPr>
              <p:custDataLst>
                <p:tags r:id="rId4"/>
              </p:custDataLst>
            </p:nvPr>
          </p:nvSpPr>
          <p:spPr>
            <a:xfrm>
              <a:off x="4469056" y="3317140"/>
              <a:ext cx="2161688" cy="1559981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612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353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4503226" y="3433863"/>
              <a:ext cx="2029541" cy="669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您的内容打在这里，或者通过复制您的文本后，在此框中选择粘贴您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的内容打在这里，或者通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23466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消费者分析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452497" y="441138"/>
            <a:ext cx="229597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4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产品运营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252410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03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475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22791" y="1476158"/>
            <a:ext cx="2869595" cy="3003282"/>
            <a:chOff x="973148" y="1379560"/>
            <a:chExt cx="2152196" cy="2252462"/>
          </a:xfrm>
        </p:grpSpPr>
        <p:sp>
          <p:nvSpPr>
            <p:cNvPr id="8" name="MH_Other_1"/>
            <p:cNvSpPr/>
            <p:nvPr>
              <p:custDataLst>
                <p:tags r:id="rId8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9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2058" name="MH_Other_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51"/>
            <p:cNvSpPr txBox="1"/>
            <p:nvPr/>
          </p:nvSpPr>
          <p:spPr bwMode="auto">
            <a:xfrm rot="20417445">
              <a:off x="1401657" y="1869502"/>
              <a:ext cx="1451171" cy="1315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21693" y="1476158"/>
            <a:ext cx="2869595" cy="3003283"/>
            <a:chOff x="3447325" y="1379560"/>
            <a:chExt cx="2152196" cy="2252462"/>
          </a:xfrm>
        </p:grpSpPr>
        <p:sp>
          <p:nvSpPr>
            <p:cNvPr id="22" name="MH_Other_2"/>
            <p:cNvSpPr/>
            <p:nvPr>
              <p:custDataLst>
                <p:tags r:id="rId5"/>
              </p:custDataLst>
            </p:nvPr>
          </p:nvSpPr>
          <p:spPr>
            <a:xfrm>
              <a:off x="3526409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SubTitle_2"/>
            <p:cNvSpPr/>
            <p:nvPr>
              <p:custDataLst>
                <p:tags r:id="rId6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2059" name="MH_Other_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51"/>
            <p:cNvSpPr txBox="1"/>
            <p:nvPr/>
          </p:nvSpPr>
          <p:spPr bwMode="auto">
            <a:xfrm rot="20417445">
              <a:off x="3859184" y="1890284"/>
              <a:ext cx="1451171" cy="1315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20597" y="1476159"/>
            <a:ext cx="2869595" cy="3003282"/>
            <a:chOff x="5921503" y="1379560"/>
            <a:chExt cx="2152196" cy="2252462"/>
          </a:xfrm>
        </p:grpSpPr>
        <p:sp>
          <p:nvSpPr>
            <p:cNvPr id="26" name="MH_Other_3"/>
            <p:cNvSpPr/>
            <p:nvPr>
              <p:custDataLst>
                <p:tags r:id="rId2"/>
              </p:custDataLst>
            </p:nvPr>
          </p:nvSpPr>
          <p:spPr>
            <a:xfrm>
              <a:off x="6000586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MH_SubTitle_3"/>
            <p:cNvSpPr/>
            <p:nvPr>
              <p:custDataLst>
                <p:tags r:id="rId3"/>
              </p:custDataLst>
            </p:nvPr>
          </p:nvSpPr>
          <p:spPr>
            <a:xfrm>
              <a:off x="5921503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2056" name="MH_Other_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093792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51"/>
            <p:cNvSpPr txBox="1"/>
            <p:nvPr/>
          </p:nvSpPr>
          <p:spPr bwMode="auto">
            <a:xfrm rot="20417445">
              <a:off x="6333362" y="1890282"/>
              <a:ext cx="1451171" cy="1315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TextBox 36"/>
          <p:cNvSpPr txBox="1"/>
          <p:nvPr/>
        </p:nvSpPr>
        <p:spPr>
          <a:xfrm>
            <a:off x="1652511" y="5178166"/>
            <a:ext cx="9560983" cy="6715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1837">
              <a:lnSpc>
                <a:spcPct val="150000"/>
              </a:lnSpc>
              <a:defRPr/>
            </a:pPr>
            <a:r>
              <a:rPr lang="zh-CN" altLang="en-US" sz="1333" dirty="0"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r>
              <a:rPr lang="zh-CN" altLang="en-US" sz="1200" dirty="0">
                <a:cs typeface="+mn-ea"/>
                <a:sym typeface="+mn-lt"/>
              </a:rPr>
              <a:t>这里，或者通过复制您的文本后</a:t>
            </a:r>
          </a:p>
        </p:txBody>
      </p:sp>
      <p:sp>
        <p:nvSpPr>
          <p:cNvPr id="18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营销服务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095582" y="429151"/>
            <a:ext cx="228591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2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2125" y="1737588"/>
            <a:ext cx="4286164" cy="35740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12224" y="1852778"/>
            <a:ext cx="4032000" cy="2289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/>
          <a:srcRect l="19221" t="29398" r="17922" b="13718"/>
          <a:stretch>
            <a:fillRect/>
          </a:stretch>
        </p:blipFill>
        <p:spPr>
          <a:xfrm>
            <a:off x="694327" y="3526751"/>
            <a:ext cx="3639856" cy="2195947"/>
          </a:xfrm>
          <a:prstGeom prst="rect">
            <a:avLst/>
          </a:prstGeom>
        </p:spPr>
      </p:pic>
      <p:sp>
        <p:nvSpPr>
          <p:cNvPr id="5" name="Rectangle 19"/>
          <p:cNvSpPr/>
          <p:nvPr/>
        </p:nvSpPr>
        <p:spPr>
          <a:xfrm>
            <a:off x="1215707" y="3787103"/>
            <a:ext cx="2544000" cy="163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7471" y="3702209"/>
            <a:ext cx="1446179" cy="1882383"/>
            <a:chOff x="915591" y="1453733"/>
            <a:chExt cx="2490788" cy="3242072"/>
          </a:xfrm>
        </p:grpSpPr>
        <p:pic>
          <p:nvPicPr>
            <p:cNvPr id="7" name="Picture 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915591" y="1453733"/>
              <a:ext cx="2490788" cy="3242072"/>
            </a:xfrm>
            <a:prstGeom prst="rect">
              <a:avLst/>
            </a:prstGeom>
            <a:effectLst/>
          </p:spPr>
        </p:pic>
        <p:sp>
          <p:nvSpPr>
            <p:cNvPr id="8" name="Right Triangle 49"/>
            <p:cNvSpPr/>
            <p:nvPr/>
          </p:nvSpPr>
          <p:spPr bwMode="auto">
            <a:xfrm rot="10800000">
              <a:off x="2125266" y="1763295"/>
              <a:ext cx="1019175" cy="2109787"/>
            </a:xfrm>
            <a:prstGeom prst="rtTriangle">
              <a:avLst/>
            </a:prstGeom>
            <a:solidFill>
              <a:schemeClr val="bg1">
                <a:lumMod val="9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67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180687" y="3885375"/>
            <a:ext cx="1141320" cy="1529133"/>
          </a:xfrm>
          <a:prstGeom prst="roundRect">
            <a:avLst>
              <a:gd name="adj" fmla="val 758"/>
            </a:avLst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7166938" y="2254600"/>
            <a:ext cx="3973204" cy="708768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50304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7166938" y="3092111"/>
            <a:ext cx="3973204" cy="708768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50304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7166938" y="3911288"/>
            <a:ext cx="3973204" cy="708768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50304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347050" y="4961703"/>
            <a:ext cx="1936585" cy="544947"/>
            <a:chOff x="5010707" y="3713018"/>
            <a:chExt cx="1452439" cy="408710"/>
          </a:xfrm>
        </p:grpSpPr>
        <p:sp>
          <p:nvSpPr>
            <p:cNvPr id="15" name="圆角矩形 14"/>
            <p:cNvSpPr/>
            <p:nvPr/>
          </p:nvSpPr>
          <p:spPr>
            <a:xfrm>
              <a:off x="5010707" y="3713018"/>
              <a:ext cx="1452439" cy="408710"/>
            </a:xfrm>
            <a:prstGeom prst="roundRect">
              <a:avLst>
                <a:gd name="adj" fmla="val 26503"/>
              </a:avLst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10707" y="3754582"/>
              <a:ext cx="48491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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1904" y="3794262"/>
              <a:ext cx="963479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33" dirty="0">
                  <a:solidFill>
                    <a:schemeClr val="bg1"/>
                  </a:solidFill>
                  <a:cs typeface="+mn-ea"/>
                  <a:sym typeface="+mn-lt"/>
                </a:rPr>
                <a:t>添加文字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154212" y="1890271"/>
            <a:ext cx="3203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点击添加标题</a:t>
            </a:r>
          </a:p>
        </p:txBody>
      </p:sp>
      <p:sp>
        <p:nvSpPr>
          <p:cNvPr id="18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营销广告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0891" y="411285"/>
            <a:ext cx="237680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21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1" grpId="0"/>
      <p:bldP spid="12" grpId="0"/>
      <p:bldP spid="13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1624362" y="2745323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地点一</a:t>
            </a:r>
          </a:p>
        </p:txBody>
      </p:sp>
      <p:sp>
        <p:nvSpPr>
          <p:cNvPr id="50" name="Rectangle 37"/>
          <p:cNvSpPr/>
          <p:nvPr/>
        </p:nvSpPr>
        <p:spPr>
          <a:xfrm>
            <a:off x="829231" y="3082024"/>
            <a:ext cx="3155620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137862" y="2745323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地点二</a:t>
            </a:r>
          </a:p>
        </p:txBody>
      </p:sp>
      <p:sp>
        <p:nvSpPr>
          <p:cNvPr id="53" name="Rectangle 37"/>
          <p:cNvSpPr/>
          <p:nvPr/>
        </p:nvSpPr>
        <p:spPr>
          <a:xfrm>
            <a:off x="4342731" y="3082024"/>
            <a:ext cx="3155620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672433" y="2745323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地点三</a:t>
            </a:r>
          </a:p>
        </p:txBody>
      </p:sp>
      <p:sp>
        <p:nvSpPr>
          <p:cNvPr id="56" name="Rectangle 37"/>
          <p:cNvSpPr/>
          <p:nvPr/>
        </p:nvSpPr>
        <p:spPr>
          <a:xfrm>
            <a:off x="7877301" y="3082024"/>
            <a:ext cx="3155620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124066" y="5106551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地点五</a:t>
            </a:r>
          </a:p>
        </p:txBody>
      </p:sp>
      <p:sp>
        <p:nvSpPr>
          <p:cNvPr id="59" name="Rectangle 37"/>
          <p:cNvSpPr/>
          <p:nvPr/>
        </p:nvSpPr>
        <p:spPr>
          <a:xfrm>
            <a:off x="6328935" y="5443252"/>
            <a:ext cx="3155620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282950" y="5106551"/>
            <a:ext cx="166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地点四</a:t>
            </a:r>
          </a:p>
        </p:txBody>
      </p:sp>
      <p:sp>
        <p:nvSpPr>
          <p:cNvPr id="62" name="Rectangle 37"/>
          <p:cNvSpPr/>
          <p:nvPr/>
        </p:nvSpPr>
        <p:spPr>
          <a:xfrm>
            <a:off x="2487819" y="5443252"/>
            <a:ext cx="3155620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1036" y="1593410"/>
            <a:ext cx="1020564" cy="1020513"/>
            <a:chOff x="4108882" y="1486287"/>
            <a:chExt cx="765423" cy="765385"/>
          </a:xfrm>
        </p:grpSpPr>
        <p:sp>
          <p:nvSpPr>
            <p:cNvPr id="36" name="Rectangle 22"/>
            <p:cNvSpPr/>
            <p:nvPr/>
          </p:nvSpPr>
          <p:spPr>
            <a:xfrm>
              <a:off x="4108882" y="1486287"/>
              <a:ext cx="765423" cy="7653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3"/>
            <p:cNvSpPr>
              <a:spLocks noEditPoints="1"/>
            </p:cNvSpPr>
            <p:nvPr/>
          </p:nvSpPr>
          <p:spPr bwMode="auto">
            <a:xfrm>
              <a:off x="4253336" y="1679543"/>
              <a:ext cx="468114" cy="388381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20321" y="1593410"/>
            <a:ext cx="1020564" cy="1020513"/>
            <a:chOff x="1430846" y="1486287"/>
            <a:chExt cx="765423" cy="765385"/>
          </a:xfrm>
        </p:grpSpPr>
        <p:sp>
          <p:nvSpPr>
            <p:cNvPr id="39" name="Rectangle 13"/>
            <p:cNvSpPr/>
            <p:nvPr/>
          </p:nvSpPr>
          <p:spPr>
            <a:xfrm>
              <a:off x="1430846" y="1486287"/>
              <a:ext cx="765423" cy="765385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100"/>
            <p:cNvSpPr/>
            <p:nvPr/>
          </p:nvSpPr>
          <p:spPr bwMode="auto">
            <a:xfrm>
              <a:off x="1602744" y="1658185"/>
              <a:ext cx="365233" cy="411529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55345" y="4020918"/>
            <a:ext cx="1020564" cy="1020513"/>
            <a:chOff x="2657114" y="3306918"/>
            <a:chExt cx="765423" cy="765385"/>
          </a:xfrm>
        </p:grpSpPr>
        <p:sp>
          <p:nvSpPr>
            <p:cNvPr id="42" name="Rectangle 26"/>
            <p:cNvSpPr/>
            <p:nvPr/>
          </p:nvSpPr>
          <p:spPr>
            <a:xfrm>
              <a:off x="2657114" y="3306918"/>
              <a:ext cx="765423" cy="7653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43" name="Group 67"/>
            <p:cNvGrpSpPr/>
            <p:nvPr/>
          </p:nvGrpSpPr>
          <p:grpSpPr>
            <a:xfrm>
              <a:off x="2743063" y="3564765"/>
              <a:ext cx="605458" cy="213916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44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974272" y="1593410"/>
            <a:ext cx="1020564" cy="1020513"/>
            <a:chOff x="6721309" y="1486287"/>
            <a:chExt cx="765423" cy="765385"/>
          </a:xfrm>
        </p:grpSpPr>
        <p:sp>
          <p:nvSpPr>
            <p:cNvPr id="63" name="Rectangle 16"/>
            <p:cNvSpPr/>
            <p:nvPr/>
          </p:nvSpPr>
          <p:spPr>
            <a:xfrm>
              <a:off x="6721309" y="1486287"/>
              <a:ext cx="765423" cy="765385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Group 68"/>
            <p:cNvGrpSpPr/>
            <p:nvPr/>
          </p:nvGrpSpPr>
          <p:grpSpPr>
            <a:xfrm>
              <a:off x="6911180" y="1670021"/>
              <a:ext cx="405503" cy="406194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5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6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7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8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9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0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1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2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3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434283" y="4020918"/>
            <a:ext cx="1020564" cy="1020513"/>
            <a:chOff x="5566317" y="3306918"/>
            <a:chExt cx="765423" cy="765385"/>
          </a:xfrm>
        </p:grpSpPr>
        <p:sp>
          <p:nvSpPr>
            <p:cNvPr id="75" name="Rectangle 23"/>
            <p:cNvSpPr/>
            <p:nvPr/>
          </p:nvSpPr>
          <p:spPr>
            <a:xfrm>
              <a:off x="5566317" y="3306918"/>
              <a:ext cx="765423" cy="765385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76" name="Group 78"/>
            <p:cNvGrpSpPr/>
            <p:nvPr/>
          </p:nvGrpSpPr>
          <p:grpSpPr>
            <a:xfrm>
              <a:off x="5794464" y="3478816"/>
              <a:ext cx="327796" cy="437560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7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8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营运地点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040401" y="444554"/>
            <a:ext cx="2436820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40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275527" y="3689801"/>
            <a:ext cx="1265767" cy="1540933"/>
            <a:chOff x="3178461" y="3124342"/>
            <a:chExt cx="949325" cy="1155700"/>
          </a:xfrm>
        </p:grpSpPr>
        <p:sp>
          <p:nvSpPr>
            <p:cNvPr id="4" name="Freeform 7"/>
            <p:cNvSpPr/>
            <p:nvPr/>
          </p:nvSpPr>
          <p:spPr bwMode="auto">
            <a:xfrm>
              <a:off x="3178461" y="3124342"/>
              <a:ext cx="949325" cy="1155700"/>
            </a:xfrm>
            <a:custGeom>
              <a:avLst/>
              <a:gdLst>
                <a:gd name="T0" fmla="*/ 389 w 573"/>
                <a:gd name="T1" fmla="*/ 198 h 697"/>
                <a:gd name="T2" fmla="*/ 487 w 573"/>
                <a:gd name="T3" fmla="*/ 194 h 697"/>
                <a:gd name="T4" fmla="*/ 436 w 573"/>
                <a:gd name="T5" fmla="*/ 277 h 697"/>
                <a:gd name="T6" fmla="*/ 573 w 573"/>
                <a:gd name="T7" fmla="*/ 404 h 697"/>
                <a:gd name="T8" fmla="*/ 394 w 573"/>
                <a:gd name="T9" fmla="*/ 697 h 697"/>
                <a:gd name="T10" fmla="*/ 0 w 573"/>
                <a:gd name="T11" fmla="*/ 3 h 697"/>
                <a:gd name="T12" fmla="*/ 344 w 573"/>
                <a:gd name="T13" fmla="*/ 0 h 697"/>
                <a:gd name="T14" fmla="*/ 389 w 573"/>
                <a:gd name="T15" fmla="*/ 19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3" h="697">
                  <a:moveTo>
                    <a:pt x="389" y="198"/>
                  </a:moveTo>
                  <a:cubicBezTo>
                    <a:pt x="487" y="194"/>
                    <a:pt x="487" y="194"/>
                    <a:pt x="487" y="194"/>
                  </a:cubicBezTo>
                  <a:cubicBezTo>
                    <a:pt x="436" y="277"/>
                    <a:pt x="436" y="277"/>
                    <a:pt x="436" y="277"/>
                  </a:cubicBezTo>
                  <a:cubicBezTo>
                    <a:pt x="473" y="328"/>
                    <a:pt x="520" y="371"/>
                    <a:pt x="573" y="404"/>
                  </a:cubicBezTo>
                  <a:cubicBezTo>
                    <a:pt x="394" y="697"/>
                    <a:pt x="394" y="697"/>
                    <a:pt x="394" y="697"/>
                  </a:cubicBezTo>
                  <a:cubicBezTo>
                    <a:pt x="152" y="549"/>
                    <a:pt x="3" y="287"/>
                    <a:pt x="0" y="3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5" y="71"/>
                    <a:pt x="361" y="138"/>
                    <a:pt x="389" y="198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12"/>
            <p:cNvGrpSpPr>
              <a:grpSpLocks noChangeAspect="1"/>
            </p:cNvGrpSpPr>
            <p:nvPr/>
          </p:nvGrpSpPr>
          <p:grpSpPr>
            <a:xfrm>
              <a:off x="3500701" y="3533708"/>
              <a:ext cx="216000" cy="175766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644076" y="2125583"/>
            <a:ext cx="1267884" cy="1540933"/>
            <a:chOff x="4954873" y="1951179"/>
            <a:chExt cx="950913" cy="1155700"/>
          </a:xfrm>
        </p:grpSpPr>
        <p:sp>
          <p:nvSpPr>
            <p:cNvPr id="7" name="Freeform 10"/>
            <p:cNvSpPr/>
            <p:nvPr/>
          </p:nvSpPr>
          <p:spPr bwMode="auto">
            <a:xfrm>
              <a:off x="4954873" y="1951179"/>
              <a:ext cx="950913" cy="1155700"/>
            </a:xfrm>
            <a:custGeom>
              <a:avLst/>
              <a:gdLst>
                <a:gd name="T0" fmla="*/ 0 w 574"/>
                <a:gd name="T1" fmla="*/ 293 h 697"/>
                <a:gd name="T2" fmla="*/ 178 w 574"/>
                <a:gd name="T3" fmla="*/ 0 h 697"/>
                <a:gd name="T4" fmla="*/ 574 w 574"/>
                <a:gd name="T5" fmla="*/ 692 h 697"/>
                <a:gd name="T6" fmla="*/ 231 w 574"/>
                <a:gd name="T7" fmla="*/ 697 h 697"/>
                <a:gd name="T8" fmla="*/ 190 w 574"/>
                <a:gd name="T9" fmla="*/ 508 h 697"/>
                <a:gd name="T10" fmla="*/ 91 w 574"/>
                <a:gd name="T11" fmla="*/ 511 h 697"/>
                <a:gd name="T12" fmla="*/ 144 w 574"/>
                <a:gd name="T13" fmla="*/ 428 h 697"/>
                <a:gd name="T14" fmla="*/ 0 w 574"/>
                <a:gd name="T15" fmla="*/ 29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97">
                  <a:moveTo>
                    <a:pt x="0" y="293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421" y="147"/>
                    <a:pt x="571" y="409"/>
                    <a:pt x="574" y="692"/>
                  </a:cubicBezTo>
                  <a:cubicBezTo>
                    <a:pt x="231" y="697"/>
                    <a:pt x="231" y="697"/>
                    <a:pt x="231" y="697"/>
                  </a:cubicBezTo>
                  <a:cubicBezTo>
                    <a:pt x="230" y="630"/>
                    <a:pt x="215" y="566"/>
                    <a:pt x="190" y="508"/>
                  </a:cubicBezTo>
                  <a:cubicBezTo>
                    <a:pt x="91" y="511"/>
                    <a:pt x="91" y="511"/>
                    <a:pt x="91" y="511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06" y="374"/>
                    <a:pt x="57" y="328"/>
                    <a:pt x="0" y="2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4"/>
            <p:cNvSpPr>
              <a:spLocks noChangeAspect="1"/>
            </p:cNvSpPr>
            <p:nvPr/>
          </p:nvSpPr>
          <p:spPr bwMode="auto">
            <a:xfrm>
              <a:off x="5346825" y="2526142"/>
              <a:ext cx="216000" cy="190940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98393" y="4542816"/>
            <a:ext cx="1763184" cy="1035051"/>
            <a:chOff x="3870611" y="3764104"/>
            <a:chExt cx="1322388" cy="776288"/>
          </a:xfrm>
        </p:grpSpPr>
        <p:sp>
          <p:nvSpPr>
            <p:cNvPr id="3" name="Freeform 6"/>
            <p:cNvSpPr/>
            <p:nvPr/>
          </p:nvSpPr>
          <p:spPr bwMode="auto">
            <a:xfrm>
              <a:off x="3870611" y="3764104"/>
              <a:ext cx="1322388" cy="776288"/>
            </a:xfrm>
            <a:custGeom>
              <a:avLst/>
              <a:gdLst>
                <a:gd name="T0" fmla="*/ 359 w 798"/>
                <a:gd name="T1" fmla="*/ 87 h 468"/>
                <a:gd name="T2" fmla="*/ 406 w 798"/>
                <a:gd name="T3" fmla="*/ 0 h 468"/>
                <a:gd name="T4" fmla="*/ 451 w 798"/>
                <a:gd name="T5" fmla="*/ 87 h 468"/>
                <a:gd name="T6" fmla="*/ 634 w 798"/>
                <a:gd name="T7" fmla="*/ 31 h 468"/>
                <a:gd name="T8" fmla="*/ 798 w 798"/>
                <a:gd name="T9" fmla="*/ 333 h 468"/>
                <a:gd name="T10" fmla="*/ 0 w 798"/>
                <a:gd name="T11" fmla="*/ 325 h 468"/>
                <a:gd name="T12" fmla="*/ 169 w 798"/>
                <a:gd name="T13" fmla="*/ 26 h 468"/>
                <a:gd name="T14" fmla="*/ 359 w 798"/>
                <a:gd name="T15" fmla="*/ 8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68">
                  <a:moveTo>
                    <a:pt x="359" y="87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51" y="87"/>
                    <a:pt x="451" y="87"/>
                    <a:pt x="451" y="87"/>
                  </a:cubicBezTo>
                  <a:cubicBezTo>
                    <a:pt x="517" y="80"/>
                    <a:pt x="579" y="61"/>
                    <a:pt x="634" y="31"/>
                  </a:cubicBezTo>
                  <a:cubicBezTo>
                    <a:pt x="798" y="333"/>
                    <a:pt x="798" y="333"/>
                    <a:pt x="798" y="333"/>
                  </a:cubicBezTo>
                  <a:cubicBezTo>
                    <a:pt x="548" y="468"/>
                    <a:pt x="246" y="465"/>
                    <a:pt x="0" y="3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226" y="59"/>
                    <a:pt x="291" y="80"/>
                    <a:pt x="359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5"/>
            <p:cNvSpPr>
              <a:spLocks noChangeAspect="1" noEditPoints="1"/>
            </p:cNvSpPr>
            <p:nvPr/>
          </p:nvSpPr>
          <p:spPr bwMode="auto">
            <a:xfrm>
              <a:off x="4426355" y="4072989"/>
              <a:ext cx="216000" cy="2260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277643" y="2117117"/>
            <a:ext cx="1274233" cy="1540933"/>
            <a:chOff x="3180048" y="1944829"/>
            <a:chExt cx="955675" cy="1155700"/>
          </a:xfrm>
        </p:grpSpPr>
        <p:sp>
          <p:nvSpPr>
            <p:cNvPr id="5" name="Freeform 8"/>
            <p:cNvSpPr/>
            <p:nvPr/>
          </p:nvSpPr>
          <p:spPr bwMode="auto">
            <a:xfrm>
              <a:off x="3180048" y="1944829"/>
              <a:ext cx="955675" cy="1155700"/>
            </a:xfrm>
            <a:custGeom>
              <a:avLst/>
              <a:gdLst>
                <a:gd name="T0" fmla="*/ 422 w 577"/>
                <a:gd name="T1" fmla="*/ 443 h 697"/>
                <a:gd name="T2" fmla="*/ 477 w 577"/>
                <a:gd name="T3" fmla="*/ 524 h 697"/>
                <a:gd name="T4" fmla="*/ 379 w 577"/>
                <a:gd name="T5" fmla="*/ 524 h 697"/>
                <a:gd name="T6" fmla="*/ 343 w 577"/>
                <a:gd name="T7" fmla="*/ 697 h 697"/>
                <a:gd name="T8" fmla="*/ 0 w 577"/>
                <a:gd name="T9" fmla="*/ 689 h 697"/>
                <a:gd name="T10" fmla="*/ 402 w 577"/>
                <a:gd name="T11" fmla="*/ 0 h 697"/>
                <a:gd name="T12" fmla="*/ 577 w 577"/>
                <a:gd name="T13" fmla="*/ 295 h 697"/>
                <a:gd name="T14" fmla="*/ 422 w 577"/>
                <a:gd name="T15" fmla="*/ 44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422" y="443"/>
                  </a:moveTo>
                  <a:cubicBezTo>
                    <a:pt x="477" y="524"/>
                    <a:pt x="477" y="524"/>
                    <a:pt x="477" y="524"/>
                  </a:cubicBezTo>
                  <a:cubicBezTo>
                    <a:pt x="379" y="524"/>
                    <a:pt x="379" y="524"/>
                    <a:pt x="379" y="524"/>
                  </a:cubicBezTo>
                  <a:cubicBezTo>
                    <a:pt x="357" y="578"/>
                    <a:pt x="344" y="636"/>
                    <a:pt x="343" y="69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6" y="406"/>
                    <a:pt x="158" y="145"/>
                    <a:pt x="402" y="0"/>
                  </a:cubicBezTo>
                  <a:cubicBezTo>
                    <a:pt x="577" y="295"/>
                    <a:pt x="577" y="295"/>
                    <a:pt x="577" y="295"/>
                  </a:cubicBezTo>
                  <a:cubicBezTo>
                    <a:pt x="515" y="332"/>
                    <a:pt x="462" y="383"/>
                    <a:pt x="422" y="44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Group 25"/>
            <p:cNvGrpSpPr>
              <a:grpSpLocks noChangeAspect="1"/>
            </p:cNvGrpSpPr>
            <p:nvPr/>
          </p:nvGrpSpPr>
          <p:grpSpPr>
            <a:xfrm>
              <a:off x="3474889" y="2434485"/>
              <a:ext cx="252000" cy="248000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2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637727" y="3702501"/>
            <a:ext cx="1274233" cy="1540933"/>
            <a:chOff x="4950111" y="3133867"/>
            <a:chExt cx="955675" cy="1155700"/>
          </a:xfrm>
        </p:grpSpPr>
        <p:sp>
          <p:nvSpPr>
            <p:cNvPr id="6" name="Freeform 9"/>
            <p:cNvSpPr/>
            <p:nvPr/>
          </p:nvSpPr>
          <p:spPr bwMode="auto">
            <a:xfrm>
              <a:off x="4950111" y="3133867"/>
              <a:ext cx="955675" cy="1155700"/>
            </a:xfrm>
            <a:custGeom>
              <a:avLst/>
              <a:gdLst>
                <a:gd name="T0" fmla="*/ 155 w 577"/>
                <a:gd name="T1" fmla="*/ 253 h 697"/>
                <a:gd name="T2" fmla="*/ 100 w 577"/>
                <a:gd name="T3" fmla="*/ 172 h 697"/>
                <a:gd name="T4" fmla="*/ 198 w 577"/>
                <a:gd name="T5" fmla="*/ 172 h 697"/>
                <a:gd name="T6" fmla="*/ 234 w 577"/>
                <a:gd name="T7" fmla="*/ 0 h 697"/>
                <a:gd name="T8" fmla="*/ 577 w 577"/>
                <a:gd name="T9" fmla="*/ 7 h 697"/>
                <a:gd name="T10" fmla="*/ 175 w 577"/>
                <a:gd name="T11" fmla="*/ 697 h 697"/>
                <a:gd name="T12" fmla="*/ 0 w 577"/>
                <a:gd name="T13" fmla="*/ 401 h 697"/>
                <a:gd name="T14" fmla="*/ 155 w 577"/>
                <a:gd name="T15" fmla="*/ 25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155" y="253"/>
                  </a:moveTo>
                  <a:cubicBezTo>
                    <a:pt x="100" y="172"/>
                    <a:pt x="100" y="172"/>
                    <a:pt x="100" y="172"/>
                  </a:cubicBezTo>
                  <a:cubicBezTo>
                    <a:pt x="198" y="172"/>
                    <a:pt x="198" y="172"/>
                    <a:pt x="198" y="172"/>
                  </a:cubicBezTo>
                  <a:cubicBezTo>
                    <a:pt x="220" y="119"/>
                    <a:pt x="233" y="61"/>
                    <a:pt x="234" y="0"/>
                  </a:cubicBezTo>
                  <a:cubicBezTo>
                    <a:pt x="577" y="7"/>
                    <a:pt x="577" y="7"/>
                    <a:pt x="577" y="7"/>
                  </a:cubicBezTo>
                  <a:cubicBezTo>
                    <a:pt x="571" y="291"/>
                    <a:pt x="419" y="551"/>
                    <a:pt x="175" y="697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62" y="364"/>
                    <a:pt x="115" y="314"/>
                    <a:pt x="155" y="253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>
            <a:xfrm>
              <a:off x="5409895" y="3555438"/>
              <a:ext cx="180000" cy="22569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217442" y="1782684"/>
            <a:ext cx="1763184" cy="1039284"/>
            <a:chOff x="3884898" y="1694004"/>
            <a:chExt cx="1322388" cy="779463"/>
          </a:xfrm>
        </p:grpSpPr>
        <p:sp>
          <p:nvSpPr>
            <p:cNvPr id="2" name="Freeform 5"/>
            <p:cNvSpPr/>
            <p:nvPr/>
          </p:nvSpPr>
          <p:spPr bwMode="auto">
            <a:xfrm>
              <a:off x="3884898" y="1694004"/>
              <a:ext cx="1322388" cy="779463"/>
            </a:xfrm>
            <a:custGeom>
              <a:avLst/>
              <a:gdLst>
                <a:gd name="T0" fmla="*/ 350 w 798"/>
                <a:gd name="T1" fmla="*/ 381 h 470"/>
                <a:gd name="T2" fmla="*/ 398 w 798"/>
                <a:gd name="T3" fmla="*/ 470 h 470"/>
                <a:gd name="T4" fmla="*/ 445 w 798"/>
                <a:gd name="T5" fmla="*/ 381 h 470"/>
                <a:gd name="T6" fmla="*/ 631 w 798"/>
                <a:gd name="T7" fmla="*/ 439 h 470"/>
                <a:gd name="T8" fmla="*/ 798 w 798"/>
                <a:gd name="T9" fmla="*/ 139 h 470"/>
                <a:gd name="T10" fmla="*/ 0 w 798"/>
                <a:gd name="T11" fmla="*/ 137 h 470"/>
                <a:gd name="T12" fmla="*/ 166 w 798"/>
                <a:gd name="T13" fmla="*/ 438 h 470"/>
                <a:gd name="T14" fmla="*/ 350 w 798"/>
                <a:gd name="T15" fmla="*/ 3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70">
                  <a:moveTo>
                    <a:pt x="350" y="381"/>
                  </a:moveTo>
                  <a:cubicBezTo>
                    <a:pt x="398" y="470"/>
                    <a:pt x="398" y="470"/>
                    <a:pt x="398" y="470"/>
                  </a:cubicBezTo>
                  <a:cubicBezTo>
                    <a:pt x="445" y="381"/>
                    <a:pt x="445" y="381"/>
                    <a:pt x="445" y="381"/>
                  </a:cubicBezTo>
                  <a:cubicBezTo>
                    <a:pt x="512" y="388"/>
                    <a:pt x="575" y="408"/>
                    <a:pt x="631" y="439"/>
                  </a:cubicBezTo>
                  <a:cubicBezTo>
                    <a:pt x="798" y="139"/>
                    <a:pt x="798" y="139"/>
                    <a:pt x="798" y="139"/>
                  </a:cubicBezTo>
                  <a:cubicBezTo>
                    <a:pt x="550" y="1"/>
                    <a:pt x="249" y="0"/>
                    <a:pt x="0" y="137"/>
                  </a:cubicBezTo>
                  <a:cubicBezTo>
                    <a:pt x="166" y="438"/>
                    <a:pt x="166" y="438"/>
                    <a:pt x="166" y="438"/>
                  </a:cubicBezTo>
                  <a:cubicBezTo>
                    <a:pt x="222" y="407"/>
                    <a:pt x="284" y="387"/>
                    <a:pt x="350" y="381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33"/>
            <p:cNvGrpSpPr>
              <a:grpSpLocks noChangeAspect="1"/>
            </p:cNvGrpSpPr>
            <p:nvPr/>
          </p:nvGrpSpPr>
          <p:grpSpPr>
            <a:xfrm>
              <a:off x="4436641" y="192536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314892" y="3266092"/>
            <a:ext cx="1568285" cy="863004"/>
            <a:chOff x="3957985" y="2806560"/>
            <a:chExt cx="1176214" cy="647253"/>
          </a:xfrm>
        </p:grpSpPr>
        <p:grpSp>
          <p:nvGrpSpPr>
            <p:cNvPr id="12" name="Group 16"/>
            <p:cNvGrpSpPr>
              <a:grpSpLocks noChangeAspect="1"/>
            </p:cNvGrpSpPr>
            <p:nvPr/>
          </p:nvGrpSpPr>
          <p:grpSpPr>
            <a:xfrm>
              <a:off x="4396161" y="2806560"/>
              <a:ext cx="360000" cy="305729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57985" y="3222980"/>
              <a:ext cx="1176214" cy="2308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304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点击添加标题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602960" y="3100389"/>
            <a:ext cx="2867508" cy="1197737"/>
            <a:chOff x="5984874" y="2257364"/>
            <a:chExt cx="2150631" cy="898303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602960" y="4756742"/>
            <a:ext cx="2867508" cy="1197737"/>
            <a:chOff x="5984874" y="2257364"/>
            <a:chExt cx="2150631" cy="898303"/>
          </a:xfrm>
        </p:grpSpPr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602960" y="1407090"/>
            <a:ext cx="2867508" cy="1197737"/>
            <a:chOff x="5984874" y="2257364"/>
            <a:chExt cx="2150631" cy="898303"/>
          </a:xfrm>
        </p:grpSpPr>
        <p:sp>
          <p:nvSpPr>
            <p:cNvPr id="52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067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2343" y="3167322"/>
            <a:ext cx="2867508" cy="1197737"/>
            <a:chOff x="5984874" y="2257364"/>
            <a:chExt cx="2150631" cy="898303"/>
          </a:xfrm>
        </p:grpSpPr>
        <p:sp>
          <p:nvSpPr>
            <p:cNvPr id="55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r"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22343" y="4823675"/>
            <a:ext cx="2867508" cy="1197737"/>
            <a:chOff x="5984874" y="2257364"/>
            <a:chExt cx="2150631" cy="898303"/>
          </a:xfrm>
        </p:grpSpPr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r"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22343" y="1510967"/>
            <a:ext cx="2867508" cy="1197737"/>
            <a:chOff x="5984874" y="2257364"/>
            <a:chExt cx="2150631" cy="898303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/>
            <a:p>
              <a:pPr algn="r" defTabSz="1450304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380"/>
            <p:cNvSpPr/>
            <p:nvPr/>
          </p:nvSpPr>
          <p:spPr>
            <a:xfrm>
              <a:off x="5984874" y="2463169"/>
              <a:ext cx="2150631" cy="692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450304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营运策略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080891" y="462827"/>
            <a:ext cx="245300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2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xmlns="" id="{472888EF-8E01-4B41-BEE1-AAF9EA41C554}"/>
              </a:ext>
            </a:extLst>
          </p:cNvPr>
          <p:cNvSpPr/>
          <p:nvPr/>
        </p:nvSpPr>
        <p:spPr>
          <a:xfrm>
            <a:off x="2526665" y="2320324"/>
            <a:ext cx="2217353" cy="221735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82084680-F970-4679-B1A2-4CDA7994D121}"/>
              </a:ext>
            </a:extLst>
          </p:cNvPr>
          <p:cNvSpPr/>
          <p:nvPr/>
        </p:nvSpPr>
        <p:spPr>
          <a:xfrm>
            <a:off x="2370086" y="2163745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C55756B-D88B-47A6-9F9F-82FA23BA9238}"/>
              </a:ext>
            </a:extLst>
          </p:cNvPr>
          <p:cNvSpPr/>
          <p:nvPr/>
        </p:nvSpPr>
        <p:spPr>
          <a:xfrm>
            <a:off x="2370086" y="2163745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DA0324EF-2737-4610-ACF8-A5C82B6BDD55}"/>
              </a:ext>
            </a:extLst>
          </p:cNvPr>
          <p:cNvSpPr/>
          <p:nvPr/>
        </p:nvSpPr>
        <p:spPr>
          <a:xfrm>
            <a:off x="2067191" y="1860850"/>
            <a:ext cx="3136300" cy="3136300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079A823-7F83-4E2F-A078-C187BB64E66E}"/>
              </a:ext>
            </a:extLst>
          </p:cNvPr>
          <p:cNvSpPr/>
          <p:nvPr/>
        </p:nvSpPr>
        <p:spPr>
          <a:xfrm>
            <a:off x="2599351" y="2765277"/>
            <a:ext cx="2071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2E4052"/>
                </a:solidFill>
                <a:cs typeface="+mn-ea"/>
                <a:sym typeface="+mn-lt"/>
              </a:rPr>
              <a:t>目录</a:t>
            </a:r>
            <a:endParaRPr lang="en-US" altLang="zh-CN" sz="4800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17C5CFA-1B12-4AC7-8867-91E7F272A7E3}"/>
              </a:ext>
            </a:extLst>
          </p:cNvPr>
          <p:cNvSpPr txBox="1"/>
          <p:nvPr/>
        </p:nvSpPr>
        <p:spPr>
          <a:xfrm>
            <a:off x="7456558" y="1337018"/>
            <a:ext cx="123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cs typeface="+mn-ea"/>
                <a:sym typeface="+mn-lt"/>
              </a:rPr>
              <a:t>公司介绍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9CB1A8B-A364-49C3-94DD-7A7F97202936}"/>
              </a:ext>
            </a:extLst>
          </p:cNvPr>
          <p:cNvSpPr/>
          <p:nvPr/>
        </p:nvSpPr>
        <p:spPr>
          <a:xfrm>
            <a:off x="7456559" y="1737047"/>
            <a:ext cx="396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085F97C1-40DD-406F-81A2-84D63860B238}"/>
              </a:ext>
            </a:extLst>
          </p:cNvPr>
          <p:cNvSpPr txBox="1"/>
          <p:nvPr/>
        </p:nvSpPr>
        <p:spPr>
          <a:xfrm>
            <a:off x="6264915" y="1254845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01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B2ADD41-6EF0-4924-A620-C9C2CABA8554}"/>
              </a:ext>
            </a:extLst>
          </p:cNvPr>
          <p:cNvSpPr txBox="1"/>
          <p:nvPr/>
        </p:nvSpPr>
        <p:spPr>
          <a:xfrm>
            <a:off x="7456558" y="2364165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项目介绍</a:t>
            </a:r>
            <a:endParaRPr lang="zh-CN" altLang="zh-CN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7460D66-0726-484E-A1B1-92F0AF2CC818}"/>
              </a:ext>
            </a:extLst>
          </p:cNvPr>
          <p:cNvSpPr/>
          <p:nvPr/>
        </p:nvSpPr>
        <p:spPr>
          <a:xfrm>
            <a:off x="7456559" y="2764194"/>
            <a:ext cx="396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1E18C23-2C86-4355-B96B-8C5C225CF0BC}"/>
              </a:ext>
            </a:extLst>
          </p:cNvPr>
          <p:cNvSpPr txBox="1"/>
          <p:nvPr/>
        </p:nvSpPr>
        <p:spPr>
          <a:xfrm>
            <a:off x="6264915" y="2281992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02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7D16F14-8B03-4FA5-94AB-EA5410EC0B94}"/>
              </a:ext>
            </a:extLst>
          </p:cNvPr>
          <p:cNvSpPr txBox="1"/>
          <p:nvPr/>
        </p:nvSpPr>
        <p:spPr>
          <a:xfrm>
            <a:off x="7456558" y="3391312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产品运营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39EFFC7-1442-45E3-BAC4-04261DADDDA3}"/>
              </a:ext>
            </a:extLst>
          </p:cNvPr>
          <p:cNvSpPr/>
          <p:nvPr/>
        </p:nvSpPr>
        <p:spPr>
          <a:xfrm>
            <a:off x="7456559" y="3791341"/>
            <a:ext cx="396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14D0237-FF64-4A1F-94DF-0D3A9B11ED40}"/>
              </a:ext>
            </a:extLst>
          </p:cNvPr>
          <p:cNvSpPr txBox="1"/>
          <p:nvPr/>
        </p:nvSpPr>
        <p:spPr>
          <a:xfrm>
            <a:off x="6264915" y="3309139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03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5A54B16-56D1-41C2-89C4-5BC2A9ABF461}"/>
              </a:ext>
            </a:extLst>
          </p:cNvPr>
          <p:cNvSpPr txBox="1"/>
          <p:nvPr/>
        </p:nvSpPr>
        <p:spPr>
          <a:xfrm>
            <a:off x="7456558" y="4418459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发展规划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4B52EF6-A8FB-4A60-AB42-CD53E98420DE}"/>
              </a:ext>
            </a:extLst>
          </p:cNvPr>
          <p:cNvSpPr/>
          <p:nvPr/>
        </p:nvSpPr>
        <p:spPr>
          <a:xfrm>
            <a:off x="7456559" y="4818488"/>
            <a:ext cx="396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790E58C-0AC4-41B7-9EEC-D8CFD8CC8FD0}"/>
              </a:ext>
            </a:extLst>
          </p:cNvPr>
          <p:cNvSpPr txBox="1"/>
          <p:nvPr/>
        </p:nvSpPr>
        <p:spPr>
          <a:xfrm>
            <a:off x="6264915" y="43362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04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5087826A-5BA4-4E47-9E13-768F20F4E115}"/>
              </a:ext>
            </a:extLst>
          </p:cNvPr>
          <p:cNvSpPr/>
          <p:nvPr/>
        </p:nvSpPr>
        <p:spPr>
          <a:xfrm>
            <a:off x="6228319" y="1193762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15686402-B579-4298-AF72-A01156501FFE}"/>
              </a:ext>
            </a:extLst>
          </p:cNvPr>
          <p:cNvSpPr/>
          <p:nvPr/>
        </p:nvSpPr>
        <p:spPr>
          <a:xfrm>
            <a:off x="6228319" y="2223449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8EEAE485-E18D-49AE-96F8-B0FB70F10A40}"/>
              </a:ext>
            </a:extLst>
          </p:cNvPr>
          <p:cNvSpPr/>
          <p:nvPr/>
        </p:nvSpPr>
        <p:spPr>
          <a:xfrm>
            <a:off x="6228319" y="3253136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09CE8F1F-7CD8-4658-87F7-093DC5547BDC}"/>
              </a:ext>
            </a:extLst>
          </p:cNvPr>
          <p:cNvSpPr/>
          <p:nvPr/>
        </p:nvSpPr>
        <p:spPr>
          <a:xfrm>
            <a:off x="6228319" y="4282823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A555BE12-76F7-453D-80B0-7E6033A4D9C2}"/>
              </a:ext>
            </a:extLst>
          </p:cNvPr>
          <p:cNvGrpSpPr/>
          <p:nvPr/>
        </p:nvGrpSpPr>
        <p:grpSpPr>
          <a:xfrm>
            <a:off x="2779459" y="2484430"/>
            <a:ext cx="1640246" cy="1842935"/>
            <a:chOff x="1997035" y="2290189"/>
            <a:chExt cx="1640246" cy="1842935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BC78C50A-DD1B-4D7A-9CFB-67D84A89EFA5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845605BF-435C-43CF-913E-54EAFD4FAB0A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E8C19E1B-FEA7-4355-9FC5-D7C1E1D28ED4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A131640E-1E90-4E1B-9879-E7ED03EC979B}"/>
              </a:ext>
            </a:extLst>
          </p:cNvPr>
          <p:cNvSpPr txBox="1"/>
          <p:nvPr/>
        </p:nvSpPr>
        <p:spPr>
          <a:xfrm>
            <a:off x="7456558" y="5445607"/>
            <a:ext cx="16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资本融资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4056F93B-C4C4-43C7-B32E-7D56C0C7E8B9}"/>
              </a:ext>
            </a:extLst>
          </p:cNvPr>
          <p:cNvSpPr/>
          <p:nvPr/>
        </p:nvSpPr>
        <p:spPr>
          <a:xfrm>
            <a:off x="7456559" y="5845636"/>
            <a:ext cx="396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9206328A-45CD-45B6-BDE1-78D4C9BF9CA5}"/>
              </a:ext>
            </a:extLst>
          </p:cNvPr>
          <p:cNvSpPr txBox="1"/>
          <p:nvPr/>
        </p:nvSpPr>
        <p:spPr>
          <a:xfrm>
            <a:off x="6264915" y="5363434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05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xmlns="" id="{17985874-68F2-449B-ACD5-6D51688F8295}"/>
              </a:ext>
            </a:extLst>
          </p:cNvPr>
          <p:cNvSpPr/>
          <p:nvPr/>
        </p:nvSpPr>
        <p:spPr>
          <a:xfrm>
            <a:off x="6228319" y="5312511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1B79A56-1563-4165-9015-D1C796CD21D4}"/>
              </a:ext>
            </a:extLst>
          </p:cNvPr>
          <p:cNvSpPr/>
          <p:nvPr/>
        </p:nvSpPr>
        <p:spPr>
          <a:xfrm>
            <a:off x="2896195" y="3526887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4052"/>
                </a:solidFill>
                <a:cs typeface="+mn-ea"/>
                <a:sym typeface="+mn-lt"/>
              </a:rPr>
              <a:t>C</a:t>
            </a:r>
            <a:r>
              <a:rPr lang="en-US" altLang="zh-CN" dirty="0">
                <a:solidFill>
                  <a:srgbClr val="2E4052"/>
                </a:solidFill>
                <a:cs typeface="+mn-ea"/>
                <a:sym typeface="+mn-lt"/>
              </a:rPr>
              <a:t>ONT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ENTS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6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47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16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Scale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1" grpId="0"/>
      <p:bldP spid="32" grpId="0"/>
      <p:bldP spid="33" grpId="0"/>
      <p:bldP spid="34" grpId="0" animBg="1"/>
      <p:bldP spid="34" grpId="1" animBg="1"/>
      <p:bldP spid="34" grpId="2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发展规划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252410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04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54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3"/>
          <p:cNvGraphicFramePr/>
          <p:nvPr>
            <p:extLst>
              <p:ext uri="{D42A27DB-BD31-4B8C-83A1-F6EECF244321}">
                <p14:modId xmlns:p14="http://schemas.microsoft.com/office/powerpoint/2010/main" val="2560205556"/>
              </p:ext>
            </p:extLst>
          </p:nvPr>
        </p:nvGraphicFramePr>
        <p:xfrm>
          <a:off x="929202" y="1511870"/>
          <a:ext cx="5742885" cy="2939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1009579" y="4588070"/>
            <a:ext cx="6301953" cy="1743743"/>
            <a:chOff x="4500561" y="3113586"/>
            <a:chExt cx="4726465" cy="1307807"/>
          </a:xfrm>
        </p:grpSpPr>
        <p:sp>
          <p:nvSpPr>
            <p:cNvPr id="4" name="Rectangle 34"/>
            <p:cNvSpPr/>
            <p:nvPr/>
          </p:nvSpPr>
          <p:spPr>
            <a:xfrm>
              <a:off x="4500561" y="3429006"/>
              <a:ext cx="4726465" cy="992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33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</a:t>
              </a:r>
              <a:endPara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Rectangle 35"/>
            <p:cNvSpPr/>
            <p:nvPr/>
          </p:nvSpPr>
          <p:spPr>
            <a:xfrm>
              <a:off x="4500562" y="3113586"/>
              <a:ext cx="152349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BB3C1"/>
                  </a:solidFill>
                  <a:cs typeface="+mn-ea"/>
                  <a:sym typeface="+mn-lt"/>
                </a:rPr>
                <a:t>市场开拓计划</a:t>
              </a:r>
              <a:endParaRPr lang="en-US" sz="2400" dirty="0">
                <a:solidFill>
                  <a:srgbClr val="0BB3C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282271" y="1913877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282271" y="2997832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282271" y="4025582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282271" y="5091349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73554" y="1963639"/>
            <a:ext cx="552848" cy="552848"/>
            <a:chOff x="5718687" y="1792143"/>
            <a:chExt cx="414636" cy="414636"/>
          </a:xfrm>
        </p:grpSpPr>
        <p:sp>
          <p:nvSpPr>
            <p:cNvPr id="9" name="Oval 53"/>
            <p:cNvSpPr>
              <a:spLocks noChangeAspect="1"/>
            </p:cNvSpPr>
            <p:nvPr/>
          </p:nvSpPr>
          <p:spPr>
            <a:xfrm>
              <a:off x="5718687" y="1792143"/>
              <a:ext cx="414636" cy="414636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MH_Other_3"/>
            <p:cNvSpPr/>
            <p:nvPr>
              <p:custDataLst>
                <p:tags r:id="rId4"/>
              </p:custDataLst>
            </p:nvPr>
          </p:nvSpPr>
          <p:spPr>
            <a:xfrm>
              <a:off x="5817743" y="1898486"/>
              <a:ext cx="216524" cy="20195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73554" y="5077926"/>
            <a:ext cx="552848" cy="552848"/>
            <a:chOff x="5718687" y="4127858"/>
            <a:chExt cx="414636" cy="414636"/>
          </a:xfrm>
        </p:grpSpPr>
        <p:sp>
          <p:nvSpPr>
            <p:cNvPr id="13" name="Oval 57"/>
            <p:cNvSpPr>
              <a:spLocks noChangeAspect="1"/>
            </p:cNvSpPr>
            <p:nvPr/>
          </p:nvSpPr>
          <p:spPr>
            <a:xfrm>
              <a:off x="5718687" y="4127858"/>
              <a:ext cx="414636" cy="4146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3"/>
              </p:custDataLst>
            </p:nvPr>
          </p:nvSpPr>
          <p:spPr bwMode="auto">
            <a:xfrm>
              <a:off x="5817743" y="4274699"/>
              <a:ext cx="213401" cy="147819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135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73554" y="3007072"/>
            <a:ext cx="552848" cy="552848"/>
            <a:chOff x="5718687" y="2574718"/>
            <a:chExt cx="414636" cy="414636"/>
          </a:xfrm>
        </p:grpSpPr>
        <p:sp>
          <p:nvSpPr>
            <p:cNvPr id="10" name="Oval 54"/>
            <p:cNvSpPr>
              <a:spLocks noChangeAspect="1"/>
            </p:cNvSpPr>
            <p:nvPr/>
          </p:nvSpPr>
          <p:spPr>
            <a:xfrm>
              <a:off x="5718687" y="2574718"/>
              <a:ext cx="414636" cy="4146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MH_Other_12"/>
            <p:cNvSpPr/>
            <p:nvPr>
              <p:custDataLst>
                <p:tags r:id="rId2"/>
              </p:custDataLst>
            </p:nvPr>
          </p:nvSpPr>
          <p:spPr>
            <a:xfrm>
              <a:off x="5817743" y="2716059"/>
              <a:ext cx="209236" cy="165516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>
                <a:defRPr/>
              </a:pPr>
              <a:endParaRPr lang="zh-CN" altLang="en-US" sz="135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73554" y="4012159"/>
            <a:ext cx="552848" cy="552848"/>
            <a:chOff x="5718687" y="3328533"/>
            <a:chExt cx="414636" cy="414636"/>
          </a:xfrm>
        </p:grpSpPr>
        <p:sp>
          <p:nvSpPr>
            <p:cNvPr id="11" name="Oval 57"/>
            <p:cNvSpPr>
              <a:spLocks noChangeAspect="1"/>
            </p:cNvSpPr>
            <p:nvPr/>
          </p:nvSpPr>
          <p:spPr>
            <a:xfrm>
              <a:off x="5718687" y="3328533"/>
              <a:ext cx="414636" cy="414636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MH_Other_1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833718" y="3445507"/>
              <a:ext cx="193622" cy="19154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市场开拓计划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96745" y="450217"/>
            <a:ext cx="2322955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05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  <p:bldP spid="7" grpId="0"/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9546" y="1090350"/>
            <a:ext cx="6081176" cy="5027105"/>
            <a:chOff x="241476" y="1127781"/>
            <a:chExt cx="4560882" cy="3770329"/>
          </a:xfrm>
        </p:grpSpPr>
        <p:sp>
          <p:nvSpPr>
            <p:cNvPr id="391" name="内蒙古"/>
            <p:cNvSpPr/>
            <p:nvPr/>
          </p:nvSpPr>
          <p:spPr bwMode="auto">
            <a:xfrm>
              <a:off x="2157046" y="1170350"/>
              <a:ext cx="1998275" cy="1705162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2" name="甘肃"/>
            <p:cNvSpPr/>
            <p:nvPr/>
          </p:nvSpPr>
          <p:spPr bwMode="auto">
            <a:xfrm>
              <a:off x="1772716" y="2323341"/>
              <a:ext cx="1277047" cy="1081233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3" name="宁夏"/>
            <p:cNvSpPr/>
            <p:nvPr/>
          </p:nvSpPr>
          <p:spPr bwMode="auto">
            <a:xfrm>
              <a:off x="2680027" y="2699157"/>
              <a:ext cx="257842" cy="425682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4" name="新疆"/>
            <p:cNvSpPr/>
            <p:nvPr/>
          </p:nvSpPr>
          <p:spPr bwMode="auto">
            <a:xfrm>
              <a:off x="241476" y="1579005"/>
              <a:ext cx="1825569" cy="1380427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5" name="青海"/>
            <p:cNvSpPr/>
            <p:nvPr/>
          </p:nvSpPr>
          <p:spPr bwMode="auto">
            <a:xfrm>
              <a:off x="1426089" y="2662670"/>
              <a:ext cx="1135964" cy="814878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6" name="四川"/>
            <p:cNvSpPr/>
            <p:nvPr/>
          </p:nvSpPr>
          <p:spPr bwMode="auto">
            <a:xfrm>
              <a:off x="2077991" y="3234300"/>
              <a:ext cx="982718" cy="862311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7" name="西藏"/>
            <p:cNvSpPr/>
            <p:nvPr/>
          </p:nvSpPr>
          <p:spPr bwMode="auto">
            <a:xfrm>
              <a:off x="445804" y="2884025"/>
              <a:ext cx="1758676" cy="1070287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8" name="云南"/>
            <p:cNvSpPr/>
            <p:nvPr/>
          </p:nvSpPr>
          <p:spPr bwMode="auto">
            <a:xfrm>
              <a:off x="2047585" y="3774309"/>
              <a:ext cx="795418" cy="829472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9" name="贵州"/>
            <p:cNvSpPr/>
            <p:nvPr/>
          </p:nvSpPr>
          <p:spPr bwMode="auto">
            <a:xfrm>
              <a:off x="2618000" y="3763363"/>
              <a:ext cx="537576" cy="465818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0" name="广西"/>
            <p:cNvSpPr/>
            <p:nvPr/>
          </p:nvSpPr>
          <p:spPr bwMode="auto">
            <a:xfrm>
              <a:off x="2705569" y="4049178"/>
              <a:ext cx="702984" cy="535143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1" name="重庆"/>
            <p:cNvSpPr/>
            <p:nvPr/>
          </p:nvSpPr>
          <p:spPr bwMode="auto">
            <a:xfrm>
              <a:off x="2802867" y="3460520"/>
              <a:ext cx="397709" cy="40379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2" name="陕西"/>
            <p:cNvSpPr/>
            <p:nvPr/>
          </p:nvSpPr>
          <p:spPr bwMode="auto">
            <a:xfrm>
              <a:off x="2802867" y="2677265"/>
              <a:ext cx="453655" cy="808797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3" name="山西"/>
            <p:cNvSpPr/>
            <p:nvPr/>
          </p:nvSpPr>
          <p:spPr bwMode="auto">
            <a:xfrm>
              <a:off x="3195711" y="2525236"/>
              <a:ext cx="301626" cy="664064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4" name="湖南"/>
            <p:cNvSpPr/>
            <p:nvPr/>
          </p:nvSpPr>
          <p:spPr bwMode="auto">
            <a:xfrm>
              <a:off x="3116656" y="3657550"/>
              <a:ext cx="481629" cy="559468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5" name="湖北"/>
            <p:cNvSpPr/>
            <p:nvPr/>
          </p:nvSpPr>
          <p:spPr bwMode="auto">
            <a:xfrm>
              <a:off x="3060709" y="3335248"/>
              <a:ext cx="683524" cy="428115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6" name="广东"/>
            <p:cNvSpPr/>
            <p:nvPr/>
          </p:nvSpPr>
          <p:spPr bwMode="auto">
            <a:xfrm>
              <a:off x="3211522" y="4122152"/>
              <a:ext cx="711497" cy="563117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rgbClr val="0BB3C1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7" name="江西"/>
            <p:cNvSpPr/>
            <p:nvPr/>
          </p:nvSpPr>
          <p:spPr bwMode="auto">
            <a:xfrm>
              <a:off x="3548419" y="3634442"/>
              <a:ext cx="425682" cy="580144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8" name="福建"/>
            <p:cNvSpPr/>
            <p:nvPr/>
          </p:nvSpPr>
          <p:spPr bwMode="auto">
            <a:xfrm>
              <a:off x="3769774" y="3788904"/>
              <a:ext cx="394060" cy="481629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9" name="浙江"/>
            <p:cNvSpPr/>
            <p:nvPr/>
          </p:nvSpPr>
          <p:spPr bwMode="auto">
            <a:xfrm>
              <a:off x="3946128" y="3483629"/>
              <a:ext cx="338113" cy="391628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rgbClr val="0BB3C1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0" name="安徽"/>
            <p:cNvSpPr/>
            <p:nvPr/>
          </p:nvSpPr>
          <p:spPr bwMode="auto">
            <a:xfrm>
              <a:off x="3615312" y="3144299"/>
              <a:ext cx="428115" cy="524198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1" name="天津"/>
            <p:cNvSpPr/>
            <p:nvPr/>
          </p:nvSpPr>
          <p:spPr bwMode="auto">
            <a:xfrm>
              <a:off x="3699232" y="2539830"/>
              <a:ext cx="111894" cy="16175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2" name="北京"/>
            <p:cNvSpPr/>
            <p:nvPr/>
          </p:nvSpPr>
          <p:spPr bwMode="auto">
            <a:xfrm>
              <a:off x="3587339" y="2466856"/>
              <a:ext cx="148381" cy="15932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3" name="辽宁"/>
            <p:cNvSpPr/>
            <p:nvPr/>
          </p:nvSpPr>
          <p:spPr bwMode="auto">
            <a:xfrm>
              <a:off x="3839100" y="2150635"/>
              <a:ext cx="526629" cy="501089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4" name="吉林"/>
            <p:cNvSpPr/>
            <p:nvPr/>
          </p:nvSpPr>
          <p:spPr bwMode="auto">
            <a:xfrm>
              <a:off x="3957074" y="1847792"/>
              <a:ext cx="750418" cy="50960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5" name="黑龙江"/>
            <p:cNvSpPr/>
            <p:nvPr/>
          </p:nvSpPr>
          <p:spPr bwMode="auto">
            <a:xfrm>
              <a:off x="3797748" y="1127781"/>
              <a:ext cx="1004610" cy="91339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6" name="山东"/>
            <p:cNvSpPr/>
            <p:nvPr/>
          </p:nvSpPr>
          <p:spPr bwMode="auto">
            <a:xfrm>
              <a:off x="3598285" y="2766050"/>
              <a:ext cx="608118" cy="381898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7" name="上海"/>
            <p:cNvSpPr/>
            <p:nvPr/>
          </p:nvSpPr>
          <p:spPr bwMode="auto">
            <a:xfrm>
              <a:off x="4166267" y="3399708"/>
              <a:ext cx="96083" cy="83921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8" name="江苏"/>
            <p:cNvSpPr/>
            <p:nvPr/>
          </p:nvSpPr>
          <p:spPr bwMode="auto">
            <a:xfrm>
              <a:off x="3721125" y="3077406"/>
              <a:ext cx="530279" cy="408655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9" name="河北"/>
            <p:cNvSpPr/>
            <p:nvPr/>
          </p:nvSpPr>
          <p:spPr bwMode="auto">
            <a:xfrm>
              <a:off x="3445040" y="2295367"/>
              <a:ext cx="492575" cy="702984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20" name="河南"/>
            <p:cNvSpPr/>
            <p:nvPr/>
          </p:nvSpPr>
          <p:spPr bwMode="auto">
            <a:xfrm>
              <a:off x="3220036" y="2970378"/>
              <a:ext cx="518116" cy="513251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21" name="台湾"/>
            <p:cNvSpPr/>
            <p:nvPr/>
          </p:nvSpPr>
          <p:spPr bwMode="auto">
            <a:xfrm>
              <a:off x="4194240" y="4066205"/>
              <a:ext cx="148381" cy="358790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22" name="海南"/>
            <p:cNvSpPr/>
            <p:nvPr/>
          </p:nvSpPr>
          <p:spPr bwMode="auto">
            <a:xfrm>
              <a:off x="3103277" y="4702297"/>
              <a:ext cx="223787" cy="195813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9" name="Straight Connector 363"/>
          <p:cNvCxnSpPr/>
          <p:nvPr/>
        </p:nvCxnSpPr>
        <p:spPr>
          <a:xfrm rot="5400000">
            <a:off x="4810739" y="3752035"/>
            <a:ext cx="485778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70"/>
          <p:cNvCxnSpPr/>
          <p:nvPr/>
        </p:nvCxnSpPr>
        <p:spPr>
          <a:xfrm rot="10800000">
            <a:off x="8088755" y="2767047"/>
            <a:ext cx="342902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71"/>
          <p:cNvCxnSpPr/>
          <p:nvPr/>
        </p:nvCxnSpPr>
        <p:spPr>
          <a:xfrm rot="10800000">
            <a:off x="8088755" y="4481559"/>
            <a:ext cx="342902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567633" y="1344263"/>
            <a:ext cx="2247320" cy="1084345"/>
            <a:chOff x="7147541" y="1318217"/>
            <a:chExt cx="1685490" cy="813259"/>
          </a:xfrm>
        </p:grpSpPr>
        <p:sp>
          <p:nvSpPr>
            <p:cNvPr id="52" name="Rectangle 364"/>
            <p:cNvSpPr/>
            <p:nvPr/>
          </p:nvSpPr>
          <p:spPr>
            <a:xfrm>
              <a:off x="7147541" y="1318217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G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uang Dong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Rectangle 373"/>
            <p:cNvSpPr/>
            <p:nvPr/>
          </p:nvSpPr>
          <p:spPr>
            <a:xfrm>
              <a:off x="7175249" y="1618883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id-ID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广东"/>
          <p:cNvSpPr/>
          <p:nvPr/>
        </p:nvSpPr>
        <p:spPr bwMode="auto">
          <a:xfrm>
            <a:off x="8033180" y="1467907"/>
            <a:ext cx="1204071" cy="952967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rgbClr val="0BB3C1"/>
          </a:soli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1" name="四川"/>
          <p:cNvSpPr/>
          <p:nvPr/>
        </p:nvSpPr>
        <p:spPr bwMode="auto">
          <a:xfrm>
            <a:off x="8131269" y="3128407"/>
            <a:ext cx="1310291" cy="1149748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0BB3C1"/>
          </a:solidFill>
          <a:ln w="15875"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浙江"/>
          <p:cNvSpPr/>
          <p:nvPr/>
        </p:nvSpPr>
        <p:spPr bwMode="auto">
          <a:xfrm>
            <a:off x="8158273" y="4720983"/>
            <a:ext cx="1142180" cy="132295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rgbClr val="0BB3C1"/>
          </a:soli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17757" y="3183554"/>
            <a:ext cx="2247320" cy="1084345"/>
            <a:chOff x="7185134" y="2697685"/>
            <a:chExt cx="1685490" cy="813259"/>
          </a:xfrm>
        </p:grpSpPr>
        <p:sp>
          <p:nvSpPr>
            <p:cNvPr id="63" name="Rectangle 364"/>
            <p:cNvSpPr/>
            <p:nvPr/>
          </p:nvSpPr>
          <p:spPr>
            <a:xfrm>
              <a:off x="7185134" y="2697685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S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i Chuan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 373"/>
            <p:cNvSpPr/>
            <p:nvPr/>
          </p:nvSpPr>
          <p:spPr>
            <a:xfrm>
              <a:off x="7212842" y="2998351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id-ID" altLang="zh-CN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17757" y="4762385"/>
            <a:ext cx="2247320" cy="1084345"/>
            <a:chOff x="7185134" y="3881809"/>
            <a:chExt cx="1685490" cy="813259"/>
          </a:xfrm>
        </p:grpSpPr>
        <p:sp>
          <p:nvSpPr>
            <p:cNvPr id="65" name="Rectangle 364"/>
            <p:cNvSpPr/>
            <p:nvPr/>
          </p:nvSpPr>
          <p:spPr>
            <a:xfrm>
              <a:off x="7185134" y="3881809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Z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he Jiang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373"/>
            <p:cNvSpPr/>
            <p:nvPr/>
          </p:nvSpPr>
          <p:spPr>
            <a:xfrm>
              <a:off x="7212842" y="4182475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id-ID" altLang="zh-CN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五年发展计划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809027" y="441087"/>
            <a:ext cx="1947333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4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资本融资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252410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05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4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099822" y="1692530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预算一</a:t>
            </a:r>
          </a:p>
        </p:txBody>
      </p:sp>
      <p:sp>
        <p:nvSpPr>
          <p:cNvPr id="31" name="Rectangle 37"/>
          <p:cNvSpPr/>
          <p:nvPr/>
        </p:nvSpPr>
        <p:spPr>
          <a:xfrm>
            <a:off x="2099822" y="2011561"/>
            <a:ext cx="370749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99822" y="3102736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预算二</a:t>
            </a:r>
          </a:p>
        </p:txBody>
      </p:sp>
      <p:sp>
        <p:nvSpPr>
          <p:cNvPr id="35" name="Rectangle 37"/>
          <p:cNvSpPr/>
          <p:nvPr/>
        </p:nvSpPr>
        <p:spPr>
          <a:xfrm>
            <a:off x="2099822" y="3439437"/>
            <a:ext cx="3707495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99822" y="4637728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预算三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99822" y="4974429"/>
            <a:ext cx="370749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25341" y="1762588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预算四</a:t>
            </a:r>
          </a:p>
        </p:txBody>
      </p:sp>
      <p:sp>
        <p:nvSpPr>
          <p:cNvPr id="41" name="Rectangle 37"/>
          <p:cNvSpPr/>
          <p:nvPr/>
        </p:nvSpPr>
        <p:spPr>
          <a:xfrm>
            <a:off x="7625341" y="2081620"/>
            <a:ext cx="3707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25341" y="3190464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预算五</a:t>
            </a:r>
          </a:p>
        </p:txBody>
      </p:sp>
      <p:sp>
        <p:nvSpPr>
          <p:cNvPr id="44" name="Rectangle 37"/>
          <p:cNvSpPr/>
          <p:nvPr/>
        </p:nvSpPr>
        <p:spPr>
          <a:xfrm>
            <a:off x="7625341" y="3527165"/>
            <a:ext cx="3707495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25341" y="4725456"/>
            <a:ext cx="103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预算六</a:t>
            </a:r>
          </a:p>
        </p:txBody>
      </p:sp>
      <p:sp>
        <p:nvSpPr>
          <p:cNvPr id="47" name="Rectangle 37"/>
          <p:cNvSpPr/>
          <p:nvPr/>
        </p:nvSpPr>
        <p:spPr>
          <a:xfrm>
            <a:off x="7625341" y="5062157"/>
            <a:ext cx="3707495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您的内容打在这里，或者通过复制您的文本后在此框中选择粘贴，并选择只保留您的内容打在这里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36754" y="3136570"/>
            <a:ext cx="848261" cy="848219"/>
            <a:chOff x="849881" y="2512135"/>
            <a:chExt cx="636196" cy="636164"/>
          </a:xfrm>
        </p:grpSpPr>
        <p:sp>
          <p:nvSpPr>
            <p:cNvPr id="48" name="Rectangle 22"/>
            <p:cNvSpPr/>
            <p:nvPr/>
          </p:nvSpPr>
          <p:spPr>
            <a:xfrm>
              <a:off x="849881" y="2512135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969947" y="2672763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36754" y="1707810"/>
            <a:ext cx="848261" cy="848219"/>
            <a:chOff x="849881" y="1440565"/>
            <a:chExt cx="636196" cy="636164"/>
          </a:xfrm>
        </p:grpSpPr>
        <p:sp>
          <p:nvSpPr>
            <p:cNvPr id="50" name="Rectangle 13"/>
            <p:cNvSpPr/>
            <p:nvPr/>
          </p:nvSpPr>
          <p:spPr>
            <a:xfrm>
              <a:off x="849881" y="1440565"/>
              <a:ext cx="636196" cy="636164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100"/>
            <p:cNvSpPr/>
            <p:nvPr/>
          </p:nvSpPr>
          <p:spPr bwMode="auto">
            <a:xfrm>
              <a:off x="992757" y="1583441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95330" y="4715358"/>
            <a:ext cx="848261" cy="848219"/>
            <a:chOff x="5018813" y="3696226"/>
            <a:chExt cx="636196" cy="636164"/>
          </a:xfrm>
        </p:grpSpPr>
        <p:sp>
          <p:nvSpPr>
            <p:cNvPr id="52" name="Rectangle 27"/>
            <p:cNvSpPr/>
            <p:nvPr/>
          </p:nvSpPr>
          <p:spPr>
            <a:xfrm>
              <a:off x="5018813" y="3696226"/>
              <a:ext cx="636196" cy="636164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107"/>
            <p:cNvSpPr>
              <a:spLocks noEditPoints="1"/>
            </p:cNvSpPr>
            <p:nvPr/>
          </p:nvSpPr>
          <p:spPr bwMode="auto">
            <a:xfrm>
              <a:off x="5161689" y="3839102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36754" y="4660581"/>
            <a:ext cx="848261" cy="848219"/>
            <a:chOff x="849881" y="3655143"/>
            <a:chExt cx="636196" cy="636164"/>
          </a:xfrm>
        </p:grpSpPr>
        <p:sp>
          <p:nvSpPr>
            <p:cNvPr id="54" name="Rectangle 26"/>
            <p:cNvSpPr/>
            <p:nvPr/>
          </p:nvSpPr>
          <p:spPr>
            <a:xfrm>
              <a:off x="849881" y="3655143"/>
              <a:ext cx="636196" cy="636164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55" name="Group 67"/>
            <p:cNvGrpSpPr/>
            <p:nvPr/>
          </p:nvGrpSpPr>
          <p:grpSpPr>
            <a:xfrm>
              <a:off x="921319" y="3869457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56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695330" y="1762588"/>
            <a:ext cx="848261" cy="848219"/>
            <a:chOff x="5018813" y="1481648"/>
            <a:chExt cx="636196" cy="636164"/>
          </a:xfrm>
        </p:grpSpPr>
        <p:sp>
          <p:nvSpPr>
            <p:cNvPr id="59" name="Rectangle 16"/>
            <p:cNvSpPr/>
            <p:nvPr/>
          </p:nvSpPr>
          <p:spPr>
            <a:xfrm>
              <a:off x="5018813" y="1481648"/>
              <a:ext cx="636196" cy="636164"/>
            </a:xfrm>
            <a:prstGeom prst="ellipse">
              <a:avLst/>
            </a:prstGeom>
            <a:solidFill>
              <a:srgbClr val="0BB3C1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60" name="Group 68"/>
            <p:cNvGrpSpPr/>
            <p:nvPr/>
          </p:nvGrpSpPr>
          <p:grpSpPr>
            <a:xfrm>
              <a:off x="5176628" y="1634362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1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2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3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4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5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6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7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8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9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695330" y="3191348"/>
            <a:ext cx="848261" cy="848219"/>
            <a:chOff x="5018813" y="2553218"/>
            <a:chExt cx="636196" cy="636164"/>
          </a:xfrm>
        </p:grpSpPr>
        <p:sp>
          <p:nvSpPr>
            <p:cNvPr id="70" name="Rectangle 23"/>
            <p:cNvSpPr/>
            <p:nvPr/>
          </p:nvSpPr>
          <p:spPr>
            <a:xfrm>
              <a:off x="5018813" y="2553218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1" name="Group 78"/>
            <p:cNvGrpSpPr/>
            <p:nvPr/>
          </p:nvGrpSpPr>
          <p:grpSpPr>
            <a:xfrm>
              <a:off x="5208442" y="2696094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76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成本预算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2080891" y="415357"/>
            <a:ext cx="238950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5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35" grpId="0"/>
      <p:bldP spid="37" grpId="0"/>
      <p:bldP spid="38" grpId="0"/>
      <p:bldP spid="40" grpId="0"/>
      <p:bldP spid="41" grpId="0"/>
      <p:bldP spid="43" grpId="0"/>
      <p:bldP spid="44" grpId="0"/>
      <p:bldP spid="46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/>
          <p:cNvSpPr txBox="1"/>
          <p:nvPr/>
        </p:nvSpPr>
        <p:spPr bwMode="auto">
          <a:xfrm>
            <a:off x="969614" y="3184257"/>
            <a:ext cx="2657315" cy="83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您的内容打在这里，或者通过复制您的文本后在此框中选择粘贴，并选择只保留文字您的内容打在</a:t>
            </a:r>
            <a:endParaRPr lang="en-US" altLang="zh-CN" sz="1067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5" name="TextBox 51"/>
          <p:cNvSpPr txBox="1"/>
          <p:nvPr/>
        </p:nvSpPr>
        <p:spPr bwMode="auto">
          <a:xfrm>
            <a:off x="6252573" y="3184257"/>
            <a:ext cx="2657315" cy="83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您的内容打在这里，或者通过复制您的文本后在此框中选择粘贴，并选择只保留文字您的内容打在</a:t>
            </a:r>
            <a:endParaRPr lang="en-US" altLang="zh-CN" sz="1067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6" name="TextBox 51"/>
          <p:cNvSpPr txBox="1"/>
          <p:nvPr/>
        </p:nvSpPr>
        <p:spPr bwMode="auto">
          <a:xfrm>
            <a:off x="8782639" y="2064206"/>
            <a:ext cx="2657315" cy="83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您的内容打在这里，或者通过复制您的文本后在此框中选择粘贴，并选择只保留文字您的内容打在</a:t>
            </a:r>
            <a:endParaRPr lang="en-US" altLang="zh-CN" sz="1067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7" name="TextBox 51"/>
          <p:cNvSpPr txBox="1"/>
          <p:nvPr/>
        </p:nvSpPr>
        <p:spPr bwMode="auto">
          <a:xfrm>
            <a:off x="3655395" y="2075661"/>
            <a:ext cx="2657315" cy="83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您的内容打在这里，或者通过复制您的文本后在此框中选择粘贴，并选择只保留文字您的内容打在</a:t>
            </a:r>
            <a:endParaRPr lang="en-US" altLang="zh-CN" sz="1067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5189" y="1789909"/>
            <a:ext cx="2538189" cy="2538189"/>
            <a:chOff x="785786" y="1643056"/>
            <a:chExt cx="1903642" cy="1903642"/>
          </a:xfrm>
        </p:grpSpPr>
        <p:sp>
          <p:nvSpPr>
            <p:cNvPr id="23" name="Arc 7"/>
            <p:cNvSpPr/>
            <p:nvPr/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>
              <a:spLocks noChangeAspect="1" noEditPoints="1" noChangeArrowheads="1"/>
            </p:cNvSpPr>
            <p:nvPr/>
          </p:nvSpPr>
          <p:spPr bwMode="auto">
            <a:xfrm>
              <a:off x="1444097" y="1952188"/>
              <a:ext cx="494443" cy="494443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97"/>
                <a:gd name="T95" fmla="*/ 97 w 97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06957" y="1789909"/>
            <a:ext cx="2538189" cy="2538189"/>
            <a:chOff x="2714612" y="1643056"/>
            <a:chExt cx="1903642" cy="1903642"/>
          </a:xfrm>
        </p:grpSpPr>
        <p:sp>
          <p:nvSpPr>
            <p:cNvPr id="29" name="Arc 8"/>
            <p:cNvSpPr/>
            <p:nvPr/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73"/>
            <p:cNvSpPr>
              <a:spLocks noChangeAspect="1" noEditPoints="1" noChangeArrowheads="1"/>
            </p:cNvSpPr>
            <p:nvPr/>
          </p:nvSpPr>
          <p:spPr bwMode="auto">
            <a:xfrm>
              <a:off x="3410408" y="2841175"/>
              <a:ext cx="494443" cy="42891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7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50 h 81"/>
                <a:gd name="T14" fmla="*/ 46 w 94"/>
                <a:gd name="T15" fmla="*/ 47 h 81"/>
                <a:gd name="T16" fmla="*/ 34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4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1 h 81"/>
                <a:gd name="T46" fmla="*/ 87 w 94"/>
                <a:gd name="T47" fmla="*/ 1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8"/>
                    <a:pt x="0" y="29"/>
                    <a:pt x="4" y="19"/>
                  </a:cubicBezTo>
                  <a:close/>
                  <a:moveTo>
                    <a:pt x="87" y="23"/>
                  </a:moveTo>
                  <a:cubicBezTo>
                    <a:pt x="91" y="25"/>
                    <a:pt x="94" y="29"/>
                    <a:pt x="94" y="33"/>
                  </a:cubicBezTo>
                  <a:cubicBezTo>
                    <a:pt x="94" y="38"/>
                    <a:pt x="91" y="42"/>
                    <a:pt x="87" y="44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750493" y="1789909"/>
            <a:ext cx="2538189" cy="2538189"/>
            <a:chOff x="6572264" y="1643056"/>
            <a:chExt cx="1903642" cy="1903642"/>
          </a:xfrm>
        </p:grpSpPr>
        <p:sp>
          <p:nvSpPr>
            <p:cNvPr id="3" name="Arc 10"/>
            <p:cNvSpPr/>
            <p:nvPr/>
          </p:nvSpPr>
          <p:spPr>
            <a:xfrm>
              <a:off x="6572264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94"/>
            <p:cNvSpPr>
              <a:spLocks noChangeAspect="1" noEditPoints="1" noChangeArrowheads="1"/>
            </p:cNvSpPr>
            <p:nvPr/>
          </p:nvSpPr>
          <p:spPr bwMode="auto">
            <a:xfrm>
              <a:off x="7336636" y="2859384"/>
              <a:ext cx="494443" cy="392497"/>
            </a:xfrm>
            <a:custGeom>
              <a:avLst/>
              <a:gdLst>
                <a:gd name="T0" fmla="*/ 18 w 110"/>
                <a:gd name="T1" fmla="*/ 56 h 87"/>
                <a:gd name="T2" fmla="*/ 24 w 110"/>
                <a:gd name="T3" fmla="*/ 55 h 87"/>
                <a:gd name="T4" fmla="*/ 29 w 110"/>
                <a:gd name="T5" fmla="*/ 58 h 87"/>
                <a:gd name="T6" fmla="*/ 40 w 110"/>
                <a:gd name="T7" fmla="*/ 70 h 87"/>
                <a:gd name="T8" fmla="*/ 34 w 110"/>
                <a:gd name="T9" fmla="*/ 56 h 87"/>
                <a:gd name="T10" fmla="*/ 25 w 110"/>
                <a:gd name="T11" fmla="*/ 42 h 87"/>
                <a:gd name="T12" fmla="*/ 26 w 110"/>
                <a:gd name="T13" fmla="*/ 38 h 87"/>
                <a:gd name="T14" fmla="*/ 33 w 110"/>
                <a:gd name="T15" fmla="*/ 53 h 87"/>
                <a:gd name="T16" fmla="*/ 45 w 110"/>
                <a:gd name="T17" fmla="*/ 46 h 87"/>
                <a:gd name="T18" fmla="*/ 57 w 110"/>
                <a:gd name="T19" fmla="*/ 41 h 87"/>
                <a:gd name="T20" fmla="*/ 56 w 110"/>
                <a:gd name="T21" fmla="*/ 35 h 87"/>
                <a:gd name="T22" fmla="*/ 60 w 110"/>
                <a:gd name="T23" fmla="*/ 30 h 87"/>
                <a:gd name="T24" fmla="*/ 71 w 110"/>
                <a:gd name="T25" fmla="*/ 33 h 87"/>
                <a:gd name="T26" fmla="*/ 70 w 110"/>
                <a:gd name="T27" fmla="*/ 42 h 87"/>
                <a:gd name="T28" fmla="*/ 95 w 110"/>
                <a:gd name="T29" fmla="*/ 31 h 87"/>
                <a:gd name="T30" fmla="*/ 98 w 110"/>
                <a:gd name="T31" fmla="*/ 22 h 87"/>
                <a:gd name="T32" fmla="*/ 109 w 110"/>
                <a:gd name="T33" fmla="*/ 24 h 87"/>
                <a:gd name="T34" fmla="*/ 110 w 110"/>
                <a:gd name="T35" fmla="*/ 30 h 87"/>
                <a:gd name="T36" fmla="*/ 107 w 110"/>
                <a:gd name="T37" fmla="*/ 35 h 87"/>
                <a:gd name="T38" fmla="*/ 83 w 110"/>
                <a:gd name="T39" fmla="*/ 56 h 87"/>
                <a:gd name="T40" fmla="*/ 80 w 110"/>
                <a:gd name="T41" fmla="*/ 66 h 87"/>
                <a:gd name="T42" fmla="*/ 69 w 110"/>
                <a:gd name="T43" fmla="*/ 64 h 87"/>
                <a:gd name="T44" fmla="*/ 68 w 110"/>
                <a:gd name="T45" fmla="*/ 58 h 87"/>
                <a:gd name="T46" fmla="*/ 57 w 110"/>
                <a:gd name="T47" fmla="*/ 57 h 87"/>
                <a:gd name="T48" fmla="*/ 101 w 110"/>
                <a:gd name="T49" fmla="*/ 68 h 87"/>
                <a:gd name="T50" fmla="*/ 71 w 110"/>
                <a:gd name="T51" fmla="*/ 74 h 87"/>
                <a:gd name="T52" fmla="*/ 48 w 110"/>
                <a:gd name="T53" fmla="*/ 80 h 87"/>
                <a:gd name="T54" fmla="*/ 45 w 110"/>
                <a:gd name="T55" fmla="*/ 85 h 87"/>
                <a:gd name="T56" fmla="*/ 34 w 110"/>
                <a:gd name="T57" fmla="*/ 83 h 87"/>
                <a:gd name="T58" fmla="*/ 33 w 110"/>
                <a:gd name="T59" fmla="*/ 76 h 87"/>
                <a:gd name="T60" fmla="*/ 16 w 110"/>
                <a:gd name="T61" fmla="*/ 67 h 87"/>
                <a:gd name="T62" fmla="*/ 16 w 110"/>
                <a:gd name="T63" fmla="*/ 67 h 87"/>
                <a:gd name="T64" fmla="*/ 2 w 110"/>
                <a:gd name="T65" fmla="*/ 25 h 87"/>
                <a:gd name="T66" fmla="*/ 24 w 110"/>
                <a:gd name="T67" fmla="*/ 28 h 87"/>
                <a:gd name="T68" fmla="*/ 38 w 110"/>
                <a:gd name="T69" fmla="*/ 18 h 87"/>
                <a:gd name="T70" fmla="*/ 48 w 110"/>
                <a:gd name="T71" fmla="*/ 29 h 87"/>
                <a:gd name="T72" fmla="*/ 77 w 110"/>
                <a:gd name="T73" fmla="*/ 30 h 87"/>
                <a:gd name="T74" fmla="*/ 98 w 110"/>
                <a:gd name="T75" fmla="*/ 0 h 87"/>
                <a:gd name="T76" fmla="*/ 62 w 110"/>
                <a:gd name="T77" fmla="*/ 18 h 87"/>
                <a:gd name="T78" fmla="*/ 40 w 110"/>
                <a:gd name="T79" fmla="*/ 14 h 87"/>
                <a:gd name="T80" fmla="*/ 26 w 110"/>
                <a:gd name="T81" fmla="*/ 24 h 87"/>
                <a:gd name="T82" fmla="*/ 21 w 110"/>
                <a:gd name="T83" fmla="*/ 20 h 87"/>
                <a:gd name="T84" fmla="*/ 103 w 110"/>
                <a:gd name="T85" fmla="*/ 24 h 87"/>
                <a:gd name="T86" fmla="*/ 98 w 110"/>
                <a:gd name="T87" fmla="*/ 28 h 87"/>
                <a:gd name="T88" fmla="*/ 101 w 110"/>
                <a:gd name="T89" fmla="*/ 33 h 87"/>
                <a:gd name="T90" fmla="*/ 107 w 110"/>
                <a:gd name="T91" fmla="*/ 29 h 87"/>
                <a:gd name="T92" fmla="*/ 80 w 110"/>
                <a:gd name="T93" fmla="*/ 57 h 87"/>
                <a:gd name="T94" fmla="*/ 73 w 110"/>
                <a:gd name="T95" fmla="*/ 55 h 87"/>
                <a:gd name="T96" fmla="*/ 72 w 110"/>
                <a:gd name="T97" fmla="*/ 62 h 87"/>
                <a:gd name="T98" fmla="*/ 78 w 110"/>
                <a:gd name="T99" fmla="*/ 63 h 87"/>
                <a:gd name="T100" fmla="*/ 80 w 110"/>
                <a:gd name="T101" fmla="*/ 57 h 87"/>
                <a:gd name="T102" fmla="*/ 61 w 110"/>
                <a:gd name="T103" fmla="*/ 33 h 87"/>
                <a:gd name="T104" fmla="*/ 60 w 110"/>
                <a:gd name="T105" fmla="*/ 40 h 87"/>
                <a:gd name="T106" fmla="*/ 67 w 110"/>
                <a:gd name="T107" fmla="*/ 41 h 87"/>
                <a:gd name="T108" fmla="*/ 68 w 110"/>
                <a:gd name="T109" fmla="*/ 34 h 87"/>
                <a:gd name="T110" fmla="*/ 41 w 110"/>
                <a:gd name="T111" fmla="*/ 74 h 87"/>
                <a:gd name="T112" fmla="*/ 36 w 110"/>
                <a:gd name="T113" fmla="*/ 77 h 87"/>
                <a:gd name="T114" fmla="*/ 39 w 110"/>
                <a:gd name="T115" fmla="*/ 83 h 87"/>
                <a:gd name="T116" fmla="*/ 45 w 110"/>
                <a:gd name="T117" fmla="*/ 79 h 87"/>
                <a:gd name="T118" fmla="*/ 27 w 110"/>
                <a:gd name="T119" fmla="*/ 60 h 87"/>
                <a:gd name="T120" fmla="*/ 20 w 110"/>
                <a:gd name="T121" fmla="*/ 59 h 87"/>
                <a:gd name="T122" fmla="*/ 19 w 110"/>
                <a:gd name="T123" fmla="*/ 65 h 87"/>
                <a:gd name="T124" fmla="*/ 25 w 110"/>
                <a:gd name="T125" fmla="*/ 66 h 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"/>
                <a:gd name="T190" fmla="*/ 0 h 87"/>
                <a:gd name="T191" fmla="*/ 110 w 110"/>
                <a:gd name="T192" fmla="*/ 87 h 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" h="87">
                  <a:moveTo>
                    <a:pt x="0" y="61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58"/>
                    <a:pt x="17" y="57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0" y="55"/>
                    <a:pt x="22" y="54"/>
                    <a:pt x="24" y="55"/>
                  </a:cubicBezTo>
                  <a:cubicBezTo>
                    <a:pt x="27" y="55"/>
                    <a:pt x="28" y="56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1" y="60"/>
                    <a:pt x="31" y="62"/>
                    <a:pt x="31" y="64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1"/>
                    <a:pt x="40" y="70"/>
                    <a:pt x="40" y="7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2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0"/>
                    <a:pt x="56" y="38"/>
                    <a:pt x="56" y="35"/>
                  </a:cubicBezTo>
                  <a:cubicBezTo>
                    <a:pt x="57" y="33"/>
                    <a:pt x="58" y="31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3" y="29"/>
                    <a:pt x="65" y="29"/>
                  </a:cubicBezTo>
                  <a:cubicBezTo>
                    <a:pt x="68" y="30"/>
                    <a:pt x="69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4"/>
                    <a:pt x="72" y="36"/>
                    <a:pt x="72" y="39"/>
                  </a:cubicBezTo>
                  <a:cubicBezTo>
                    <a:pt x="71" y="40"/>
                    <a:pt x="71" y="41"/>
                    <a:pt x="70" y="4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1"/>
                    <a:pt x="77" y="5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8"/>
                    <a:pt x="94" y="27"/>
                  </a:cubicBezTo>
                  <a:cubicBezTo>
                    <a:pt x="95" y="25"/>
                    <a:pt x="96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1"/>
                    <a:pt x="102" y="20"/>
                    <a:pt x="104" y="21"/>
                  </a:cubicBezTo>
                  <a:cubicBezTo>
                    <a:pt x="106" y="21"/>
                    <a:pt x="108" y="22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6"/>
                    <a:pt x="110" y="28"/>
                    <a:pt x="110" y="30"/>
                  </a:cubicBezTo>
                  <a:cubicBezTo>
                    <a:pt x="110" y="32"/>
                    <a:pt x="108" y="34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6"/>
                    <a:pt x="103" y="37"/>
                    <a:pt x="101" y="36"/>
                  </a:cubicBezTo>
                  <a:cubicBezTo>
                    <a:pt x="101" y="36"/>
                    <a:pt x="100" y="36"/>
                    <a:pt x="100" y="3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7"/>
                    <a:pt x="84" y="59"/>
                    <a:pt x="83" y="61"/>
                  </a:cubicBezTo>
                  <a:cubicBezTo>
                    <a:pt x="83" y="63"/>
                    <a:pt x="82" y="65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8" y="67"/>
                    <a:pt x="76" y="67"/>
                    <a:pt x="74" y="67"/>
                  </a:cubicBezTo>
                  <a:cubicBezTo>
                    <a:pt x="72" y="67"/>
                    <a:pt x="70" y="65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8" y="62"/>
                    <a:pt x="67" y="60"/>
                    <a:pt x="68" y="58"/>
                  </a:cubicBezTo>
                  <a:cubicBezTo>
                    <a:pt x="68" y="57"/>
                    <a:pt x="68" y="56"/>
                    <a:pt x="69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6"/>
                    <a:pt x="49" y="78"/>
                    <a:pt x="48" y="80"/>
                  </a:cubicBezTo>
                  <a:cubicBezTo>
                    <a:pt x="48" y="82"/>
                    <a:pt x="46" y="84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3" y="86"/>
                    <a:pt x="41" y="87"/>
                    <a:pt x="39" y="86"/>
                  </a:cubicBezTo>
                  <a:cubicBezTo>
                    <a:pt x="37" y="86"/>
                    <a:pt x="35" y="84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3" y="77"/>
                  </a:cubicBezTo>
                  <a:cubicBezTo>
                    <a:pt x="33" y="77"/>
                    <a:pt x="33" y="76"/>
                    <a:pt x="33" y="7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4" y="70"/>
                    <a:pt x="23" y="71"/>
                    <a:pt x="21" y="70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" y="25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106" y="26"/>
                  </a:moveTo>
                  <a:cubicBezTo>
                    <a:pt x="106" y="25"/>
                    <a:pt x="104" y="24"/>
                    <a:pt x="103" y="24"/>
                  </a:cubicBezTo>
                  <a:cubicBezTo>
                    <a:pt x="102" y="24"/>
                    <a:pt x="101" y="24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8" y="26"/>
                    <a:pt x="98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9" y="32"/>
                    <a:pt x="100" y="33"/>
                    <a:pt x="101" y="33"/>
                  </a:cubicBezTo>
                  <a:cubicBezTo>
                    <a:pt x="103" y="33"/>
                    <a:pt x="104" y="33"/>
                    <a:pt x="105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1"/>
                    <a:pt x="107" y="29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lose/>
                  <a:moveTo>
                    <a:pt x="80" y="57"/>
                  </a:moveTo>
                  <a:cubicBezTo>
                    <a:pt x="79" y="56"/>
                    <a:pt x="78" y="55"/>
                    <a:pt x="77" y="55"/>
                  </a:cubicBezTo>
                  <a:cubicBezTo>
                    <a:pt x="75" y="54"/>
                    <a:pt x="74" y="55"/>
                    <a:pt x="73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1" y="58"/>
                  </a:cubicBezTo>
                  <a:cubicBezTo>
                    <a:pt x="71" y="60"/>
                    <a:pt x="71" y="61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3" y="64"/>
                    <a:pt x="75" y="64"/>
                  </a:cubicBezTo>
                  <a:cubicBezTo>
                    <a:pt x="76" y="64"/>
                    <a:pt x="7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3"/>
                    <a:pt x="80" y="62"/>
                    <a:pt x="80" y="60"/>
                  </a:cubicBezTo>
                  <a:cubicBezTo>
                    <a:pt x="81" y="59"/>
                    <a:pt x="80" y="58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lose/>
                  <a:moveTo>
                    <a:pt x="68" y="34"/>
                  </a:moveTo>
                  <a:cubicBezTo>
                    <a:pt x="67" y="33"/>
                    <a:pt x="66" y="33"/>
                    <a:pt x="65" y="32"/>
                  </a:cubicBezTo>
                  <a:cubicBezTo>
                    <a:pt x="64" y="32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59" y="35"/>
                    <a:pt x="59" y="36"/>
                  </a:cubicBezTo>
                  <a:cubicBezTo>
                    <a:pt x="59" y="37"/>
                    <a:pt x="59" y="39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1"/>
                    <a:pt x="62" y="41"/>
                    <a:pt x="63" y="42"/>
                  </a:cubicBezTo>
                  <a:cubicBezTo>
                    <a:pt x="64" y="42"/>
                    <a:pt x="66" y="42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39"/>
                    <a:pt x="69" y="38"/>
                  </a:cubicBezTo>
                  <a:cubicBezTo>
                    <a:pt x="69" y="37"/>
                    <a:pt x="69" y="3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lose/>
                  <a:moveTo>
                    <a:pt x="44" y="76"/>
                  </a:moveTo>
                  <a:cubicBezTo>
                    <a:pt x="44" y="75"/>
                    <a:pt x="43" y="74"/>
                    <a:pt x="41" y="74"/>
                  </a:cubicBezTo>
                  <a:cubicBezTo>
                    <a:pt x="40" y="73"/>
                    <a:pt x="39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5"/>
                    <a:pt x="36" y="76"/>
                    <a:pt x="36" y="77"/>
                  </a:cubicBezTo>
                  <a:cubicBezTo>
                    <a:pt x="35" y="79"/>
                    <a:pt x="36" y="80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2"/>
                    <a:pt x="38" y="83"/>
                    <a:pt x="39" y="83"/>
                  </a:cubicBezTo>
                  <a:cubicBezTo>
                    <a:pt x="41" y="83"/>
                    <a:pt x="42" y="83"/>
                    <a:pt x="43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4" y="82"/>
                    <a:pt x="45" y="81"/>
                    <a:pt x="45" y="79"/>
                  </a:cubicBezTo>
                  <a:cubicBezTo>
                    <a:pt x="45" y="78"/>
                    <a:pt x="45" y="77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lose/>
                  <a:moveTo>
                    <a:pt x="27" y="60"/>
                  </a:moveTo>
                  <a:cubicBezTo>
                    <a:pt x="26" y="59"/>
                    <a:pt x="25" y="58"/>
                    <a:pt x="24" y="58"/>
                  </a:cubicBezTo>
                  <a:cubicBezTo>
                    <a:pt x="22" y="58"/>
                    <a:pt x="21" y="58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8" y="60"/>
                    <a:pt x="18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21" y="67"/>
                    <a:pt x="22" y="67"/>
                  </a:cubicBezTo>
                  <a:cubicBezTo>
                    <a:pt x="23" y="67"/>
                    <a:pt x="24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7" y="65"/>
                    <a:pt x="27" y="63"/>
                  </a:cubicBezTo>
                  <a:cubicBezTo>
                    <a:pt x="28" y="62"/>
                    <a:pt x="27" y="61"/>
                    <a:pt x="27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78725" y="1789909"/>
            <a:ext cx="2538189" cy="2538189"/>
            <a:chOff x="4643438" y="1643056"/>
            <a:chExt cx="1903642" cy="1903642"/>
          </a:xfrm>
        </p:grpSpPr>
        <p:sp>
          <p:nvSpPr>
            <p:cNvPr id="16" name="Arc 9"/>
            <p:cNvSpPr/>
            <p:nvPr/>
          </p:nvSpPr>
          <p:spPr>
            <a:xfrm>
              <a:off x="4643438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24"/>
            <p:cNvSpPr>
              <a:spLocks noChangeAspect="1" noEditPoints="1" noChangeArrowheads="1"/>
            </p:cNvSpPr>
            <p:nvPr/>
          </p:nvSpPr>
          <p:spPr bwMode="auto">
            <a:xfrm>
              <a:off x="5378940" y="1929404"/>
              <a:ext cx="432638" cy="485080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7"/>
                <a:gd name="T124" fmla="*/ 0 h 86"/>
                <a:gd name="T125" fmla="*/ 77 w 77"/>
                <a:gd name="T126" fmla="*/ 86 h 8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Content Placeholder 2"/>
          <p:cNvSpPr txBox="1"/>
          <p:nvPr/>
        </p:nvSpPr>
        <p:spPr>
          <a:xfrm>
            <a:off x="496014" y="4779978"/>
            <a:ext cx="11323241" cy="12384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单击此处添加文字，添加具体文字内容，您的说明文字在此处添加，此处输入详细的说明文字。单击此处添加文字，添加具体文字内容单击此处添加文字，添加具体文字内容，您的说明文字在此处添加，此处输入详细的说明文字。单击此处添加文字，添加具体文字内容，您的说明文字在此处添加，此处输入详细的说明文字。单击此处添加文字，添加具体文字内容单击</a:t>
            </a:r>
          </a:p>
        </p:txBody>
      </p:sp>
      <p:sp>
        <p:nvSpPr>
          <p:cNvPr id="19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成本控制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0891" y="454994"/>
            <a:ext cx="227520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4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67482" y="3463858"/>
            <a:ext cx="1512616" cy="1514743"/>
            <a:chOff x="925080" y="2842151"/>
            <a:chExt cx="1134462" cy="1136057"/>
          </a:xfrm>
        </p:grpSpPr>
        <p:sp>
          <p:nvSpPr>
            <p:cNvPr id="4" name="MH_Other_3"/>
            <p:cNvSpPr/>
            <p:nvPr>
              <p:custDataLst>
                <p:tags r:id="rId12"/>
              </p:custDataLst>
            </p:nvPr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Ins="108000" anchor="ctr"/>
            <a:lstStyle/>
            <a:p>
              <a:pPr algn="ctr"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2054" name="MH_Other_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54557" y="3463858"/>
            <a:ext cx="2127447" cy="2127447"/>
            <a:chOff x="2115386" y="2842151"/>
            <a:chExt cx="1595585" cy="1595585"/>
          </a:xfrm>
        </p:grpSpPr>
        <p:sp>
          <p:nvSpPr>
            <p:cNvPr id="2" name="MH_Other_1"/>
            <p:cNvSpPr/>
            <p:nvPr>
              <p:custDataLst>
                <p:tags r:id="rId10"/>
              </p:custDataLst>
            </p:nvPr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36000" tIns="36000" rIns="108000" anchor="ctr"/>
            <a:lstStyle/>
            <a:p>
              <a:pPr algn="ctr"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2055" name="MH_Other_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54557" y="1876784"/>
            <a:ext cx="1514743" cy="151261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8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" rIns="36000" anchor="ctr"/>
            <a:lstStyle/>
            <a:p>
              <a:pPr algn="ctr">
                <a:defRPr/>
              </a:pPr>
              <a:endParaRPr lang="th-TH" sz="4000" dirty="0">
                <a:cs typeface="+mn-ea"/>
                <a:sym typeface="+mn-lt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58971" y="1891675"/>
            <a:ext cx="1512616" cy="1512616"/>
            <a:chOff x="918697" y="1663014"/>
            <a:chExt cx="1134462" cy="1134462"/>
          </a:xfrm>
        </p:grpSpPr>
        <p:sp>
          <p:nvSpPr>
            <p:cNvPr id="5" name="MH_Other_4"/>
            <p:cNvSpPr/>
            <p:nvPr>
              <p:custDataLst>
                <p:tags r:id="rId6"/>
              </p:custDataLst>
            </p:nvPr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108000" tIns="36000" rIns="0" anchor="ctr"/>
            <a:lstStyle/>
            <a:p>
              <a:pPr algn="ctr"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2057" name="MH_Other_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353">
                <a:cs typeface="+mn-ea"/>
                <a:sym typeface="+mn-lt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5893261" y="1891675"/>
            <a:ext cx="1861516" cy="506333"/>
          </a:xfrm>
          <a:prstGeom prst="roundRect">
            <a:avLst>
              <a:gd name="adj" fmla="val 21110"/>
            </a:avLst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/>
            <a:r>
              <a:rPr lang="zh-CN" altLang="en-US" sz="1867" dirty="0">
                <a:solidFill>
                  <a:schemeClr val="bg1"/>
                </a:solidFill>
                <a:cs typeface="+mn-ea"/>
                <a:sym typeface="+mn-lt"/>
              </a:rPr>
              <a:t>融资计划一</a:t>
            </a:r>
            <a:endParaRPr lang="en-US" altLang="zh-CN" sz="18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8741911" y="1891675"/>
            <a:ext cx="1863644" cy="506333"/>
          </a:xfrm>
          <a:prstGeom prst="roundRect">
            <a:avLst>
              <a:gd name="adj" fmla="val 21110"/>
            </a:avLst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/>
            <a:r>
              <a:rPr lang="zh-CN" altLang="en-US" sz="1867" dirty="0">
                <a:solidFill>
                  <a:schemeClr val="bg1"/>
                </a:solidFill>
                <a:cs typeface="+mn-ea"/>
                <a:sym typeface="+mn-lt"/>
              </a:rPr>
              <a:t>融资计划二</a:t>
            </a:r>
            <a:endParaRPr lang="en-US" altLang="zh-CN" sz="18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5893261" y="3985082"/>
            <a:ext cx="1861516" cy="506333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/>
            <a:r>
              <a:rPr lang="zh-CN" altLang="en-US" sz="1867" dirty="0">
                <a:solidFill>
                  <a:schemeClr val="bg1"/>
                </a:solidFill>
                <a:cs typeface="+mn-ea"/>
                <a:sym typeface="+mn-lt"/>
              </a:rPr>
              <a:t>融资计划三</a:t>
            </a:r>
            <a:endParaRPr lang="en-US" altLang="zh-CN" sz="18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8741911" y="3985082"/>
            <a:ext cx="1863644" cy="506333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/>
            <a:r>
              <a:rPr lang="zh-CN" altLang="en-US" sz="1867" dirty="0">
                <a:solidFill>
                  <a:schemeClr val="bg1"/>
                </a:solidFill>
                <a:cs typeface="+mn-ea"/>
                <a:sym typeface="+mn-lt"/>
              </a:rPr>
              <a:t>融资计划四</a:t>
            </a:r>
            <a:endParaRPr lang="en-US" altLang="zh-CN" sz="18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747188" y="2547059"/>
            <a:ext cx="2153661" cy="10469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8596901" y="2576087"/>
            <a:ext cx="2153661" cy="10469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773308" y="4666145"/>
            <a:ext cx="2153661" cy="10469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8623021" y="4695173"/>
            <a:ext cx="2153661" cy="10469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22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融资计划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080891" y="404297"/>
            <a:ext cx="2375655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7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29" grpId="0" animBg="1"/>
      <p:bldP spid="25" grpId="0"/>
      <p:bldP spid="26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xmlns="" id="{703E8949-4CE6-4DEE-9CD1-15B3546F9D07}"/>
              </a:ext>
            </a:extLst>
          </p:cNvPr>
          <p:cNvSpPr/>
          <p:nvPr/>
        </p:nvSpPr>
        <p:spPr>
          <a:xfrm>
            <a:off x="4586216" y="1919216"/>
            <a:ext cx="3019567" cy="301956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B06827B8-524D-40F8-8AED-203C63DC02B6}"/>
              </a:ext>
            </a:extLst>
          </p:cNvPr>
          <p:cNvSpPr/>
          <p:nvPr/>
        </p:nvSpPr>
        <p:spPr>
          <a:xfrm>
            <a:off x="4372988" y="1705988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6946F689-028A-4106-8268-8EDA3C0B9F38}"/>
              </a:ext>
            </a:extLst>
          </p:cNvPr>
          <p:cNvSpPr/>
          <p:nvPr/>
        </p:nvSpPr>
        <p:spPr>
          <a:xfrm>
            <a:off x="4372988" y="1705988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39CFD318-650E-433D-9B39-1B30D7572E15}"/>
              </a:ext>
            </a:extLst>
          </p:cNvPr>
          <p:cNvSpPr/>
          <p:nvPr/>
        </p:nvSpPr>
        <p:spPr>
          <a:xfrm>
            <a:off x="3960510" y="1293510"/>
            <a:ext cx="4270979" cy="4270979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0359701-2B09-4040-98E1-8037F92301C2}"/>
              </a:ext>
            </a:extLst>
          </p:cNvPr>
          <p:cNvSpPr/>
          <p:nvPr/>
        </p:nvSpPr>
        <p:spPr>
          <a:xfrm>
            <a:off x="4685200" y="2309943"/>
            <a:ext cx="2821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0BB3C1"/>
                </a:solidFill>
                <a:cs typeface="+mn-ea"/>
                <a:sym typeface="+mn-lt"/>
              </a:rPr>
              <a:t>20XX</a:t>
            </a:r>
            <a:endParaRPr lang="en-US" altLang="zh-CN" sz="4800" dirty="0">
              <a:solidFill>
                <a:srgbClr val="0BB3C1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06E048F-B3E0-4234-9478-A9E18B2F1B05}"/>
              </a:ext>
            </a:extLst>
          </p:cNvPr>
          <p:cNvGrpSpPr/>
          <p:nvPr/>
        </p:nvGrpSpPr>
        <p:grpSpPr>
          <a:xfrm>
            <a:off x="4979165" y="2174155"/>
            <a:ext cx="2233669" cy="2509689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07A0E30-E3A6-4EC5-905A-0B56786C3DF9}"/>
                </a:ext>
              </a:extLst>
            </p:cNvPr>
            <p:cNvCxnSpPr>
              <a:stCxn id="10" idx="3"/>
              <a:endCxn id="9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5A7179A-A375-47AF-85A4-2BA8E266839C}"/>
              </a:ext>
            </a:extLst>
          </p:cNvPr>
          <p:cNvSpPr/>
          <p:nvPr/>
        </p:nvSpPr>
        <p:spPr>
          <a:xfrm>
            <a:off x="4586216" y="3157167"/>
            <a:ext cx="300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谢谢观</a:t>
            </a:r>
            <a:r>
              <a:rPr lang="zh-CN" altLang="en-US" sz="3600" dirty="0" smtClean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看</a:t>
            </a:r>
            <a:endParaRPr lang="zh-CN" altLang="en-US" sz="3600" dirty="0">
              <a:solidFill>
                <a:prstClr val="white">
                  <a:lumMod val="6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A6CAF8-10EB-4688-A131-7D5A78115B78}"/>
              </a:ext>
            </a:extLst>
          </p:cNvPr>
          <p:cNvSpPr/>
          <p:nvPr/>
        </p:nvSpPr>
        <p:spPr>
          <a:xfrm>
            <a:off x="4731748" y="3934723"/>
            <a:ext cx="2874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汇报人</a:t>
            </a:r>
            <a:r>
              <a:rPr lang="zh-CN" altLang="en-US" sz="1600" dirty="0" smtClean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：第一</a:t>
            </a:r>
            <a:r>
              <a:rPr lang="en-US" altLang="zh-CN" sz="1600" dirty="0" smtClean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PPT</a:t>
            </a:r>
            <a:endParaRPr lang="zh-CN" altLang="en-US" sz="1600" dirty="0">
              <a:solidFill>
                <a:prstClr val="white">
                  <a:lumMod val="6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2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5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7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7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82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公司介绍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5785590" y="3252410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01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6508" y="1757947"/>
            <a:ext cx="5118971" cy="38952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1757947"/>
            <a:ext cx="5816252" cy="418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中国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某某总公司</a:t>
            </a: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1984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年，由邓朴方创立的国企，注册资金超过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亿元。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现在隶属与首旅集团，首旅股份（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600258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）是上海上市公司。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二、经营出境、入境、国内、商旅会展等全方位旅游产品和服务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广州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某某公司</a:t>
            </a: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简介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一、接待国内及海外人数超过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万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2002-08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年成为销售业绩广州第四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三、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2013-14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年连续成为 “广州地区最受欢迎的旅行社”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四、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2007-2012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年获南方航空国际组团旅行社金奖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五、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2010-13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年连续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年获工商局“守合同重信用企业”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六、营业网点广州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60</a:t>
            </a: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多个</a:t>
            </a:r>
          </a:p>
          <a:p>
            <a:pPr>
              <a:lnSpc>
                <a:spcPct val="130000"/>
              </a:lnSpc>
            </a:pPr>
            <a:r>
              <a:rPr lang="zh-CN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七、珠三角网点东莞、佛山、深圳、惠州、肇庆、汕头、梅州、珠海</a:t>
            </a:r>
          </a:p>
          <a:p>
            <a:endParaRPr lang="zh-CN" altLang="zh-CN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公司简介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80891" y="450217"/>
            <a:ext cx="246570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93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15243" y="1680216"/>
            <a:ext cx="2548767" cy="1136617"/>
            <a:chOff x="5831396" y="1495025"/>
            <a:chExt cx="1911575" cy="852463"/>
          </a:xfrm>
        </p:grpSpPr>
        <p:sp>
          <p:nvSpPr>
            <p:cNvPr id="4" name="文本框 3"/>
            <p:cNvSpPr txBox="1"/>
            <p:nvPr/>
          </p:nvSpPr>
          <p:spPr>
            <a:xfrm>
              <a:off x="5831396" y="1495025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Howard Allen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31396" y="1655897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CEO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31396" y="1834895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6683663" y="1680217"/>
            <a:ext cx="1210388" cy="121038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15243" y="3231086"/>
            <a:ext cx="2548767" cy="1136617"/>
            <a:chOff x="5831396" y="2658177"/>
            <a:chExt cx="1911575" cy="852463"/>
          </a:xfrm>
        </p:grpSpPr>
        <p:sp>
          <p:nvSpPr>
            <p:cNvPr id="9" name="文本框 8"/>
            <p:cNvSpPr txBox="1"/>
            <p:nvPr/>
          </p:nvSpPr>
          <p:spPr>
            <a:xfrm>
              <a:off x="5831396" y="2658177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Jim Burner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31396" y="2819049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Designer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31396" y="2998047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6683663" y="3231087"/>
            <a:ext cx="1210388" cy="1210388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15243" y="4736232"/>
            <a:ext cx="2548767" cy="1136617"/>
            <a:chOff x="5831396" y="3787037"/>
            <a:chExt cx="1911575" cy="852463"/>
          </a:xfrm>
        </p:grpSpPr>
        <p:sp>
          <p:nvSpPr>
            <p:cNvPr id="14" name="文本框 13"/>
            <p:cNvSpPr txBox="1"/>
            <p:nvPr/>
          </p:nvSpPr>
          <p:spPr>
            <a:xfrm>
              <a:off x="5831396" y="3787037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Shila Akter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31396" y="3947909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Photographer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31396" y="4126907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17" name="椭圆 16"/>
          <p:cNvSpPr/>
          <p:nvPr/>
        </p:nvSpPr>
        <p:spPr>
          <a:xfrm>
            <a:off x="6683663" y="4736233"/>
            <a:ext cx="1210388" cy="121038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06140" y="1688789"/>
            <a:ext cx="2548768" cy="1164324"/>
            <a:chOff x="1024569" y="1501454"/>
            <a:chExt cx="1911576" cy="873243"/>
          </a:xfrm>
        </p:grpSpPr>
        <p:sp>
          <p:nvSpPr>
            <p:cNvPr id="19" name="文本框 18"/>
            <p:cNvSpPr txBox="1"/>
            <p:nvPr/>
          </p:nvSpPr>
          <p:spPr>
            <a:xfrm>
              <a:off x="1024569" y="1501454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Alex White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4570" y="1683107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Director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24571" y="1862104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22" name="椭圆 21"/>
          <p:cNvSpPr/>
          <p:nvPr/>
        </p:nvSpPr>
        <p:spPr>
          <a:xfrm>
            <a:off x="4393979" y="1701029"/>
            <a:ext cx="1210388" cy="121038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06140" y="3236916"/>
            <a:ext cx="2548768" cy="1164324"/>
            <a:chOff x="1024569" y="2662550"/>
            <a:chExt cx="1911576" cy="873243"/>
          </a:xfrm>
        </p:grpSpPr>
        <p:sp>
          <p:nvSpPr>
            <p:cNvPr id="24" name="文本框 23"/>
            <p:cNvSpPr txBox="1"/>
            <p:nvPr/>
          </p:nvSpPr>
          <p:spPr>
            <a:xfrm>
              <a:off x="1024569" y="2662550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Amanda Spring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24570" y="2844203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Manager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4571" y="3023200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27" name="椭圆 26"/>
          <p:cNvSpPr/>
          <p:nvPr/>
        </p:nvSpPr>
        <p:spPr>
          <a:xfrm>
            <a:off x="4393979" y="3249157"/>
            <a:ext cx="1210388" cy="1210388"/>
          </a:xfrm>
          <a:prstGeom prst="ellipse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06140" y="4736232"/>
            <a:ext cx="2548768" cy="1164324"/>
            <a:chOff x="1024569" y="3787037"/>
            <a:chExt cx="1911576" cy="873243"/>
          </a:xfrm>
        </p:grpSpPr>
        <p:sp>
          <p:nvSpPr>
            <p:cNvPr id="29" name="文本框 28"/>
            <p:cNvSpPr txBox="1"/>
            <p:nvPr/>
          </p:nvSpPr>
          <p:spPr>
            <a:xfrm>
              <a:off x="1024569" y="3787037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Milly Whitney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24570" y="3968690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Designer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24571" y="4147687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4393979" y="4748473"/>
            <a:ext cx="1210388" cy="1210388"/>
          </a:xfrm>
          <a:prstGeom prst="ellipse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140484" y="1701029"/>
            <a:ext cx="0" cy="41931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项目成员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06856" y="456892"/>
            <a:ext cx="2387123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95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2" grpId="0" animBg="1"/>
      <p:bldP spid="12" grpId="1" animBg="1"/>
      <p:bldP spid="12" grpId="2" animBg="1"/>
      <p:bldP spid="17" grpId="0" animBg="1"/>
      <p:bldP spid="17" grpId="1" animBg="1"/>
      <p:bldP spid="17" grpId="2" animBg="1"/>
      <p:bldP spid="22" grpId="0" animBg="1"/>
      <p:bldP spid="22" grpId="1" animBg="1"/>
      <p:bldP spid="22" grpId="2" animBg="1"/>
      <p:bldP spid="27" grpId="0" animBg="1"/>
      <p:bldP spid="27" grpId="1" animBg="1"/>
      <p:bldP spid="27" grpId="2" animBg="1"/>
      <p:bldP spid="32" grpId="0" animBg="1"/>
      <p:bldP spid="32" grpId="1" animBg="1"/>
      <p:bldP spid="32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1485645" y="1254373"/>
            <a:ext cx="2991571" cy="48233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4991592" y="1144460"/>
            <a:ext cx="6503327" cy="216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21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成员名称</a:t>
            </a:r>
            <a:r>
              <a:rPr lang="en-US" sz="21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: </a:t>
            </a:r>
            <a:r>
              <a:rPr lang="zh-CN" altLang="en-US" sz="21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代用名</a:t>
            </a:r>
            <a:endParaRPr lang="en-US" altLang="zh-CN" sz="2133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defTabSz="1450304"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这里输入职位和头衔</a:t>
            </a:r>
            <a:endParaRPr lang="en-US" altLang="zh-CN" sz="133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defTabSz="1450304"/>
            <a:endParaRPr lang="en-US" sz="133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defTabSz="1450304"/>
            <a:r>
              <a:rPr lang="zh-CN" altLang="en-US" sz="1333" dirty="0">
                <a:cs typeface="+mn-ea"/>
                <a:sym typeface="+mn-lt"/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sz="1333" dirty="0">
              <a:cs typeface="+mn-ea"/>
              <a:sym typeface="+mn-lt"/>
            </a:endParaRPr>
          </a:p>
          <a:p>
            <a:pPr defTabSz="1450304"/>
            <a:endParaRPr lang="en-US" altLang="zh-CN" sz="133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defTabSz="1450304"/>
            <a:r>
              <a:rPr lang="zh-CN" altLang="en-US" sz="1333" dirty="0">
                <a:cs typeface="+mn-ea"/>
                <a:sym typeface="+mn-lt"/>
              </a:rPr>
              <a:t>成员的主要职业经验在这里输入，将介绍成员的主要经历用简短的文字描述，包括成员曾经的任职主要机构有哪些，从业的年份、行业经验，以及服务过的项目等。</a:t>
            </a:r>
            <a:endParaRPr lang="en-US" altLang="zh-CN" sz="1333" dirty="0">
              <a:cs typeface="+mn-ea"/>
              <a:sym typeface="+mn-lt"/>
            </a:endParaRPr>
          </a:p>
          <a:p>
            <a:pPr defTabSz="1450304"/>
            <a:endParaRPr lang="en-US" altLang="zh-CN" sz="1333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99575" y="3437838"/>
            <a:ext cx="5510630" cy="2324498"/>
            <a:chOff x="3433092" y="2719296"/>
            <a:chExt cx="4132973" cy="1743374"/>
          </a:xfrm>
        </p:grpSpPr>
        <p:cxnSp>
          <p:nvCxnSpPr>
            <p:cNvPr id="5" name="Straight Connector 54"/>
            <p:cNvCxnSpPr/>
            <p:nvPr/>
          </p:nvCxnSpPr>
          <p:spPr>
            <a:xfrm>
              <a:off x="3504418" y="296942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5"/>
            <p:cNvCxnSpPr/>
            <p:nvPr/>
          </p:nvCxnSpPr>
          <p:spPr>
            <a:xfrm>
              <a:off x="3504418" y="2969420"/>
              <a:ext cx="3492000" cy="0"/>
            </a:xfrm>
            <a:prstGeom prst="line">
              <a:avLst/>
            </a:prstGeom>
            <a:ln w="25400">
              <a:solidFill>
                <a:srgbClr val="0BB3C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56"/>
            <p:cNvSpPr txBox="1"/>
            <p:nvPr/>
          </p:nvSpPr>
          <p:spPr>
            <a:xfrm>
              <a:off x="3433092" y="2753932"/>
              <a:ext cx="114021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Adobe Photoshop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57"/>
            <p:cNvSpPr txBox="1"/>
            <p:nvPr/>
          </p:nvSpPr>
          <p:spPr>
            <a:xfrm>
              <a:off x="6804615" y="2719296"/>
              <a:ext cx="37534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80%</a:t>
              </a:r>
            </a:p>
          </p:txBody>
        </p:sp>
        <p:cxnSp>
          <p:nvCxnSpPr>
            <p:cNvPr id="9" name="Straight Connector 60"/>
            <p:cNvCxnSpPr/>
            <p:nvPr/>
          </p:nvCxnSpPr>
          <p:spPr>
            <a:xfrm>
              <a:off x="3504418" y="344529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1"/>
            <p:cNvCxnSpPr/>
            <p:nvPr/>
          </p:nvCxnSpPr>
          <p:spPr>
            <a:xfrm>
              <a:off x="3504418" y="3445290"/>
              <a:ext cx="3060000" cy="0"/>
            </a:xfrm>
            <a:prstGeom prst="line">
              <a:avLst/>
            </a:prstGeom>
            <a:ln w="25400">
              <a:solidFill>
                <a:srgbClr val="0BB3C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62"/>
            <p:cNvSpPr txBox="1"/>
            <p:nvPr/>
          </p:nvSpPr>
          <p:spPr>
            <a:xfrm>
              <a:off x="3433092" y="3229802"/>
              <a:ext cx="107048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Adobe Illustrator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63"/>
            <p:cNvSpPr txBox="1"/>
            <p:nvPr/>
          </p:nvSpPr>
          <p:spPr>
            <a:xfrm>
              <a:off x="6375204" y="3195167"/>
              <a:ext cx="37534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75%</a:t>
              </a:r>
            </a:p>
          </p:txBody>
        </p:sp>
        <p:cxnSp>
          <p:nvCxnSpPr>
            <p:cNvPr id="13" name="Straight Connector 65"/>
            <p:cNvCxnSpPr/>
            <p:nvPr/>
          </p:nvCxnSpPr>
          <p:spPr>
            <a:xfrm>
              <a:off x="3504418" y="395398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>
            <a:xfrm>
              <a:off x="3504418" y="3953980"/>
              <a:ext cx="3852000" cy="0"/>
            </a:xfrm>
            <a:prstGeom prst="line">
              <a:avLst/>
            </a:prstGeom>
            <a:ln w="25400">
              <a:solidFill>
                <a:srgbClr val="0BB3C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7"/>
            <p:cNvSpPr txBox="1"/>
            <p:nvPr/>
          </p:nvSpPr>
          <p:spPr>
            <a:xfrm>
              <a:off x="3433092" y="3738492"/>
              <a:ext cx="81897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Adobe Flash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68"/>
            <p:cNvSpPr txBox="1"/>
            <p:nvPr/>
          </p:nvSpPr>
          <p:spPr>
            <a:xfrm>
              <a:off x="7185303" y="3648438"/>
              <a:ext cx="37534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95%</a:t>
              </a:r>
            </a:p>
          </p:txBody>
        </p:sp>
        <p:cxnSp>
          <p:nvCxnSpPr>
            <p:cNvPr id="17" name="Straight Connector 70"/>
            <p:cNvCxnSpPr/>
            <p:nvPr/>
          </p:nvCxnSpPr>
          <p:spPr>
            <a:xfrm>
              <a:off x="3504418" y="4462670"/>
              <a:ext cx="4061647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1"/>
            <p:cNvCxnSpPr/>
            <p:nvPr/>
          </p:nvCxnSpPr>
          <p:spPr>
            <a:xfrm>
              <a:off x="3504418" y="4462670"/>
              <a:ext cx="3708000" cy="0"/>
            </a:xfrm>
            <a:prstGeom prst="line">
              <a:avLst/>
            </a:prstGeom>
            <a:ln w="25400">
              <a:solidFill>
                <a:srgbClr val="0BB3C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72"/>
            <p:cNvSpPr txBox="1"/>
            <p:nvPr/>
          </p:nvSpPr>
          <p:spPr>
            <a:xfrm>
              <a:off x="3433092" y="4247182"/>
              <a:ext cx="124346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Adobe After Effects </a:t>
              </a:r>
              <a:endParaRPr lang="zh-CN" altLang="en-US" sz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73"/>
            <p:cNvSpPr txBox="1"/>
            <p:nvPr/>
          </p:nvSpPr>
          <p:spPr>
            <a:xfrm>
              <a:off x="7005506" y="4184836"/>
              <a:ext cx="37534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90%</a:t>
              </a:r>
            </a:p>
          </p:txBody>
        </p:sp>
      </p:grpSp>
      <p:sp>
        <p:nvSpPr>
          <p:cNvPr id="21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核心成员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007765" y="450217"/>
            <a:ext cx="2322935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806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45"/>
          <p:cNvSpPr/>
          <p:nvPr/>
        </p:nvSpPr>
        <p:spPr>
          <a:xfrm rot="5400000">
            <a:off x="6235217" y="1774992"/>
            <a:ext cx="69259" cy="11621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25" name="Isosceles Triangle 48"/>
          <p:cNvSpPr/>
          <p:nvPr/>
        </p:nvSpPr>
        <p:spPr>
          <a:xfrm rot="16200000" flipH="1">
            <a:off x="5903269" y="3480485"/>
            <a:ext cx="69259" cy="11621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36050" y="1651282"/>
            <a:ext cx="166706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27 Jan,2014</a:t>
            </a:r>
            <a:endParaRPr lang="zh-CN" altLang="en-US" sz="1467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37927" y="1750010"/>
            <a:ext cx="3077028" cy="1393372"/>
            <a:chOff x="1903445" y="1480457"/>
            <a:chExt cx="2307771" cy="1045029"/>
          </a:xfrm>
        </p:grpSpPr>
        <p:sp>
          <p:nvSpPr>
            <p:cNvPr id="46" name="文本框 45"/>
            <p:cNvSpPr txBox="1"/>
            <p:nvPr/>
          </p:nvSpPr>
          <p:spPr>
            <a:xfrm>
              <a:off x="1903445" y="1482540"/>
              <a:ext cx="2307771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67" dirty="0"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Rectangle 23"/>
            <p:cNvSpPr/>
            <p:nvPr/>
          </p:nvSpPr>
          <p:spPr>
            <a:xfrm>
              <a:off x="1903445" y="1722845"/>
              <a:ext cx="2307771" cy="734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单击添加文本，这一年公司发生的大记事在某某创始人的领到下大家齐心协力，风雨兼程的走过十载春秋，现今公司已经壮大成行业的领军者！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541881" y="3470496"/>
            <a:ext cx="3077028" cy="1393372"/>
            <a:chOff x="1903445" y="1480457"/>
            <a:chExt cx="2307771" cy="1045029"/>
          </a:xfrm>
        </p:grpSpPr>
        <p:sp>
          <p:nvSpPr>
            <p:cNvPr id="51" name="文本框 50"/>
            <p:cNvSpPr txBox="1"/>
            <p:nvPr/>
          </p:nvSpPr>
          <p:spPr>
            <a:xfrm>
              <a:off x="1903445" y="1482540"/>
              <a:ext cx="2307771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7" dirty="0"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Rectangle 23"/>
            <p:cNvSpPr/>
            <p:nvPr/>
          </p:nvSpPr>
          <p:spPr>
            <a:xfrm>
              <a:off x="1903445" y="1729772"/>
              <a:ext cx="2307771" cy="734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单击添加文本，这一年公司发生的大记事在某某创始人的领到下大家齐心协力，风雨兼程的走过十载春秋，现今公司已经壮大成行业的领军者！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460221" y="3388102"/>
            <a:ext cx="1331948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14 Feb,2014</a:t>
            </a:r>
            <a:endParaRPr lang="zh-CN" altLang="en-US" sz="1467" dirty="0">
              <a:cs typeface="+mn-ea"/>
              <a:sym typeface="+mn-lt"/>
            </a:endParaRPr>
          </a:p>
        </p:txBody>
      </p:sp>
      <p:sp>
        <p:nvSpPr>
          <p:cNvPr id="56" name="Isosceles Triangle 45"/>
          <p:cNvSpPr/>
          <p:nvPr/>
        </p:nvSpPr>
        <p:spPr>
          <a:xfrm rot="5400000">
            <a:off x="6233281" y="5170253"/>
            <a:ext cx="69259" cy="11621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408954" y="5078267"/>
            <a:ext cx="166706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09 Mar,2015</a:t>
            </a:r>
            <a:endParaRPr lang="zh-CN" altLang="en-US" sz="1467" dirty="0"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510831" y="5176995"/>
            <a:ext cx="3077028" cy="1393372"/>
            <a:chOff x="1903445" y="1480457"/>
            <a:chExt cx="2307771" cy="1045029"/>
          </a:xfrm>
        </p:grpSpPr>
        <p:sp>
          <p:nvSpPr>
            <p:cNvPr id="59" name="文本框 58"/>
            <p:cNvSpPr txBox="1"/>
            <p:nvPr/>
          </p:nvSpPr>
          <p:spPr>
            <a:xfrm>
              <a:off x="1903445" y="1482540"/>
              <a:ext cx="2307771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67" dirty="0"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1903445" y="1729772"/>
              <a:ext cx="2307771" cy="734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单击添加文本，这一年公司发生的大记事在某某创始人的领到下大家齐心协力，风雨兼程的走过十载春秋，现今公司已经壮大成行业的领军者！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27907" y="1757595"/>
            <a:ext cx="136188" cy="5100407"/>
            <a:chOff x="4520930" y="1318196"/>
            <a:chExt cx="102141" cy="3825305"/>
          </a:xfrm>
        </p:grpSpPr>
        <p:grpSp>
          <p:nvGrpSpPr>
            <p:cNvPr id="11" name="Group 1"/>
            <p:cNvGrpSpPr/>
            <p:nvPr/>
          </p:nvGrpSpPr>
          <p:grpSpPr>
            <a:xfrm>
              <a:off x="4558420" y="1357431"/>
              <a:ext cx="27161" cy="1512000"/>
              <a:chOff x="6077893" y="2108487"/>
              <a:chExt cx="36214" cy="1552769"/>
            </a:xfrm>
          </p:grpSpPr>
          <p:cxnSp>
            <p:nvCxnSpPr>
              <p:cNvPr id="12" name="Straight Connector 14"/>
              <p:cNvCxnSpPr/>
              <p:nvPr/>
            </p:nvCxnSpPr>
            <p:spPr>
              <a:xfrm>
                <a:off x="6114107" y="2108487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4"/>
              <p:cNvCxnSpPr/>
              <p:nvPr/>
            </p:nvCxnSpPr>
            <p:spPr>
              <a:xfrm>
                <a:off x="6077893" y="2108487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"/>
            <p:cNvGrpSpPr/>
            <p:nvPr/>
          </p:nvGrpSpPr>
          <p:grpSpPr>
            <a:xfrm>
              <a:off x="4558420" y="2848083"/>
              <a:ext cx="27161" cy="1116000"/>
              <a:chOff x="6077893" y="3797444"/>
              <a:chExt cx="36214" cy="1371599"/>
            </a:xfrm>
          </p:grpSpPr>
          <p:cxnSp>
            <p:nvCxnSpPr>
              <p:cNvPr id="15" name="Straight Connector 19"/>
              <p:cNvCxnSpPr/>
              <p:nvPr/>
            </p:nvCxnSpPr>
            <p:spPr>
              <a:xfrm>
                <a:off x="6114107" y="3797444"/>
                <a:ext cx="0" cy="137159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5"/>
              <p:cNvCxnSpPr/>
              <p:nvPr/>
            </p:nvCxnSpPr>
            <p:spPr>
              <a:xfrm>
                <a:off x="6077893" y="3797444"/>
                <a:ext cx="0" cy="137159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"/>
            <p:cNvGrpSpPr/>
            <p:nvPr/>
          </p:nvGrpSpPr>
          <p:grpSpPr>
            <a:xfrm>
              <a:off x="4558420" y="3978924"/>
              <a:ext cx="27161" cy="1164577"/>
              <a:chOff x="6077893" y="5305231"/>
              <a:chExt cx="36214" cy="1552769"/>
            </a:xfrm>
          </p:grpSpPr>
          <p:cxnSp>
            <p:nvCxnSpPr>
              <p:cNvPr id="18" name="Straight Connector 21"/>
              <p:cNvCxnSpPr/>
              <p:nvPr/>
            </p:nvCxnSpPr>
            <p:spPr>
              <a:xfrm>
                <a:off x="6114107" y="5305231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26"/>
              <p:cNvCxnSpPr/>
              <p:nvPr/>
            </p:nvCxnSpPr>
            <p:spPr>
              <a:xfrm>
                <a:off x="6077893" y="5305231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40"/>
            <p:cNvSpPr/>
            <p:nvPr/>
          </p:nvSpPr>
          <p:spPr>
            <a:xfrm>
              <a:off x="4520930" y="1318196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  <p:sp>
          <p:nvSpPr>
            <p:cNvPr id="21" name="Oval 41"/>
            <p:cNvSpPr/>
            <p:nvPr/>
          </p:nvSpPr>
          <p:spPr>
            <a:xfrm>
              <a:off x="4520930" y="3870199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  <p:sp>
          <p:nvSpPr>
            <p:cNvPr id="10" name="Oval 16"/>
            <p:cNvSpPr/>
            <p:nvPr/>
          </p:nvSpPr>
          <p:spPr>
            <a:xfrm>
              <a:off x="4520930" y="2612299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</p:grpSp>
      <p:sp>
        <p:nvSpPr>
          <p:cNvPr id="36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2318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公司大事记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510831" y="450217"/>
            <a:ext cx="2226269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76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5" grpId="0"/>
      <p:bldP spid="55" grpId="0"/>
      <p:bldP spid="56" grpId="0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48"/>
          <p:cNvSpPr/>
          <p:nvPr/>
        </p:nvSpPr>
        <p:spPr>
          <a:xfrm rot="16200000" flipH="1">
            <a:off x="5903145" y="295770"/>
            <a:ext cx="69259" cy="11596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60221" y="203262"/>
            <a:ext cx="1369588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19 July,2016</a:t>
            </a:r>
            <a:endParaRPr lang="zh-CN" altLang="en-US" sz="1467" dirty="0">
              <a:cs typeface="+mn-ea"/>
              <a:sym typeface="+mn-lt"/>
            </a:endParaRPr>
          </a:p>
        </p:txBody>
      </p:sp>
      <p:sp>
        <p:nvSpPr>
          <p:cNvPr id="56" name="Isosceles Triangle 45"/>
          <p:cNvSpPr/>
          <p:nvPr/>
        </p:nvSpPr>
        <p:spPr>
          <a:xfrm rot="5400000">
            <a:off x="6233157" y="2760068"/>
            <a:ext cx="69259" cy="11596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408954" y="2667956"/>
            <a:ext cx="166706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25 Jan,2017</a:t>
            </a:r>
            <a:endParaRPr lang="zh-CN" altLang="en-US" sz="1467" dirty="0"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411358" y="4975996"/>
            <a:ext cx="3077028" cy="1390594"/>
            <a:chOff x="1903445" y="1482540"/>
            <a:chExt cx="2307771" cy="1042946"/>
          </a:xfrm>
        </p:grpSpPr>
        <p:sp>
          <p:nvSpPr>
            <p:cNvPr id="59" name="文本框 58"/>
            <p:cNvSpPr txBox="1"/>
            <p:nvPr/>
          </p:nvSpPr>
          <p:spPr>
            <a:xfrm>
              <a:off x="1903445" y="1482540"/>
              <a:ext cx="2307771" cy="238575"/>
            </a:xfrm>
            <a:prstGeom prst="rect">
              <a:avLst/>
            </a:prstGeom>
            <a:solidFill>
              <a:srgbClr val="0BB3C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67" dirty="0">
                  <a:solidFill>
                    <a:schemeClr val="bg1"/>
                  </a:solidFill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903445" y="1744150"/>
              <a:ext cx="2307771" cy="78133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1903445" y="1729772"/>
              <a:ext cx="2307771" cy="734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单击添加文本，这一年公司发生的大记事在某某创始人的领到下大家齐心协力，风雨兼程的走过十载春秋，现今公司已经壮大成行业的领军者！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41880" y="288433"/>
            <a:ext cx="3103077" cy="2041000"/>
            <a:chOff x="4906410" y="216325"/>
            <a:chExt cx="2327308" cy="1530750"/>
          </a:xfrm>
        </p:grpSpPr>
        <p:sp>
          <p:nvSpPr>
            <p:cNvPr id="51" name="文本框 50"/>
            <p:cNvSpPr txBox="1"/>
            <p:nvPr/>
          </p:nvSpPr>
          <p:spPr>
            <a:xfrm>
              <a:off x="4906410" y="216325"/>
              <a:ext cx="2307771" cy="238575"/>
            </a:xfrm>
            <a:prstGeom prst="rect">
              <a:avLst/>
            </a:prstGeom>
            <a:solidFill>
              <a:srgbClr val="0BB3C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67" dirty="0">
                  <a:solidFill>
                    <a:schemeClr val="bg1"/>
                  </a:solidFill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906410" y="477935"/>
              <a:ext cx="2307771" cy="126914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Rectangle 23"/>
            <p:cNvSpPr/>
            <p:nvPr/>
          </p:nvSpPr>
          <p:spPr>
            <a:xfrm>
              <a:off x="4925947" y="1327169"/>
              <a:ext cx="2307771" cy="401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单击添加文本，这一年公司发生的大记事在某某创始人的领到下大家齐心协力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4906410" y="477935"/>
              <a:ext cx="2307771" cy="853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8" name="Isosceles Triangle 48"/>
          <p:cNvSpPr/>
          <p:nvPr/>
        </p:nvSpPr>
        <p:spPr>
          <a:xfrm rot="16200000" flipH="1">
            <a:off x="5903269" y="4970639"/>
            <a:ext cx="69259" cy="116211"/>
          </a:xfrm>
          <a:prstGeom prst="triangle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60221" y="4878255"/>
            <a:ext cx="1320424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cs typeface="+mn-ea"/>
                <a:sym typeface="+mn-lt"/>
              </a:rPr>
              <a:t>16 Feb,2017</a:t>
            </a:r>
            <a:endParaRPr lang="zh-CN" altLang="en-US" sz="1467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27907" y="-6441"/>
            <a:ext cx="136188" cy="6894629"/>
            <a:chOff x="4520930" y="-4831"/>
            <a:chExt cx="102141" cy="5170972"/>
          </a:xfrm>
        </p:grpSpPr>
        <p:grpSp>
          <p:nvGrpSpPr>
            <p:cNvPr id="11" name="Group 1"/>
            <p:cNvGrpSpPr/>
            <p:nvPr/>
          </p:nvGrpSpPr>
          <p:grpSpPr>
            <a:xfrm>
              <a:off x="4558420" y="-4831"/>
              <a:ext cx="27161" cy="2664000"/>
              <a:chOff x="6077893" y="2108487"/>
              <a:chExt cx="36214" cy="1552769"/>
            </a:xfrm>
          </p:grpSpPr>
          <p:cxnSp>
            <p:nvCxnSpPr>
              <p:cNvPr id="12" name="Straight Connector 14"/>
              <p:cNvCxnSpPr/>
              <p:nvPr/>
            </p:nvCxnSpPr>
            <p:spPr>
              <a:xfrm>
                <a:off x="6114107" y="2108487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4"/>
              <p:cNvCxnSpPr/>
              <p:nvPr/>
            </p:nvCxnSpPr>
            <p:spPr>
              <a:xfrm>
                <a:off x="6077893" y="2108487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"/>
            <p:cNvGrpSpPr/>
            <p:nvPr/>
          </p:nvGrpSpPr>
          <p:grpSpPr>
            <a:xfrm>
              <a:off x="4558420" y="1747075"/>
              <a:ext cx="27161" cy="2160000"/>
              <a:chOff x="6077893" y="3797444"/>
              <a:chExt cx="36214" cy="1371599"/>
            </a:xfrm>
          </p:grpSpPr>
          <p:cxnSp>
            <p:nvCxnSpPr>
              <p:cNvPr id="15" name="Straight Connector 19"/>
              <p:cNvCxnSpPr/>
              <p:nvPr/>
            </p:nvCxnSpPr>
            <p:spPr>
              <a:xfrm>
                <a:off x="6114107" y="3797444"/>
                <a:ext cx="0" cy="137159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5"/>
              <p:cNvCxnSpPr/>
              <p:nvPr/>
            </p:nvCxnSpPr>
            <p:spPr>
              <a:xfrm>
                <a:off x="6077893" y="3797444"/>
                <a:ext cx="0" cy="137159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"/>
            <p:cNvGrpSpPr/>
            <p:nvPr/>
          </p:nvGrpSpPr>
          <p:grpSpPr>
            <a:xfrm>
              <a:off x="4558420" y="3618141"/>
              <a:ext cx="27161" cy="1548000"/>
              <a:chOff x="6077893" y="5305231"/>
              <a:chExt cx="36214" cy="1552769"/>
            </a:xfrm>
          </p:grpSpPr>
          <p:cxnSp>
            <p:nvCxnSpPr>
              <p:cNvPr id="18" name="Straight Connector 21"/>
              <p:cNvCxnSpPr/>
              <p:nvPr/>
            </p:nvCxnSpPr>
            <p:spPr>
              <a:xfrm>
                <a:off x="6114107" y="5305231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26"/>
              <p:cNvCxnSpPr/>
              <p:nvPr/>
            </p:nvCxnSpPr>
            <p:spPr>
              <a:xfrm>
                <a:off x="6077893" y="5305231"/>
                <a:ext cx="0" cy="1552769"/>
              </a:xfrm>
              <a:prstGeom prst="line">
                <a:avLst/>
              </a:prstGeom>
              <a:ln w="9525" cmpd="sng">
                <a:solidFill>
                  <a:srgbClr val="0BB3C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41"/>
            <p:cNvSpPr/>
            <p:nvPr/>
          </p:nvSpPr>
          <p:spPr>
            <a:xfrm>
              <a:off x="4520930" y="2062466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  <p:sp>
          <p:nvSpPr>
            <p:cNvPr id="10" name="Oval 16"/>
            <p:cNvSpPr/>
            <p:nvPr/>
          </p:nvSpPr>
          <p:spPr>
            <a:xfrm>
              <a:off x="4520930" y="223669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  <p:sp>
          <p:nvSpPr>
            <p:cNvPr id="43" name="Oval 16"/>
            <p:cNvSpPr/>
            <p:nvPr/>
          </p:nvSpPr>
          <p:spPr>
            <a:xfrm>
              <a:off x="4520930" y="3729914"/>
              <a:ext cx="102141" cy="1021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BB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39360" y="2749955"/>
            <a:ext cx="3077029" cy="1681511"/>
            <a:chOff x="2129520" y="2062466"/>
            <a:chExt cx="2307772" cy="1261133"/>
          </a:xfrm>
        </p:grpSpPr>
        <p:sp>
          <p:nvSpPr>
            <p:cNvPr id="39" name="文本框 38"/>
            <p:cNvSpPr txBox="1"/>
            <p:nvPr/>
          </p:nvSpPr>
          <p:spPr>
            <a:xfrm>
              <a:off x="2129521" y="2062466"/>
              <a:ext cx="2307771" cy="238575"/>
            </a:xfrm>
            <a:prstGeom prst="rect">
              <a:avLst/>
            </a:prstGeom>
            <a:solidFill>
              <a:srgbClr val="0BB3C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67" dirty="0">
                  <a:solidFill>
                    <a:schemeClr val="bg1"/>
                  </a:solidFill>
                  <a:cs typeface="+mn-ea"/>
                  <a:sym typeface="+mn-lt"/>
                </a:rPr>
                <a:t>重大事件名称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129522" y="2324076"/>
              <a:ext cx="2307770" cy="9995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29520" y="2324077"/>
              <a:ext cx="2307771" cy="99952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Oval 53"/>
            <p:cNvSpPr>
              <a:spLocks noChangeAspect="1"/>
            </p:cNvSpPr>
            <p:nvPr/>
          </p:nvSpPr>
          <p:spPr>
            <a:xfrm rot="10800000" flipV="1">
              <a:off x="3108793" y="2649225"/>
              <a:ext cx="349223" cy="34922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  <a:cs typeface="+mn-ea"/>
                  <a:sym typeface="+mn-lt"/>
                </a:rPr>
                <a:t>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5" grpId="0"/>
      <p:bldP spid="56" grpId="0" animBg="1"/>
      <p:bldP spid="57" grpId="0"/>
      <p:bldP spid="38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项目介绍</a:t>
            </a: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85590" y="3252410"/>
            <a:ext cx="3963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blue below the template input 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02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0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007232237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51008134811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5oex5pw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4815</Words>
  <Application>Microsoft Office PowerPoint</Application>
  <PresentationFormat>自定义</PresentationFormat>
  <Paragraphs>288</Paragraphs>
  <Slides>28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极简曲线</dc:title>
  <dc:creator>第一PPT</dc:creator>
  <cp:keywords>www.1ppt.com</cp:keywords>
  <dc:description>www.1ppt.com</dc:description>
  <cp:lastModifiedBy>Windows User</cp:lastModifiedBy>
  <cp:revision>25</cp:revision>
  <dcterms:created xsi:type="dcterms:W3CDTF">2017-09-12T13:47:59Z</dcterms:created>
  <dcterms:modified xsi:type="dcterms:W3CDTF">2021-01-21T00:36:28Z</dcterms:modified>
</cp:coreProperties>
</file>